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96" r:id="rId21"/>
    <p:sldId id="297" r:id="rId22"/>
    <p:sldId id="298" r:id="rId23"/>
    <p:sldId id="300" r:id="rId24"/>
    <p:sldId id="299" r:id="rId25"/>
    <p:sldId id="301" r:id="rId26"/>
    <p:sldId id="276" r:id="rId27"/>
    <p:sldId id="305" r:id="rId28"/>
    <p:sldId id="306" r:id="rId29"/>
    <p:sldId id="307" r:id="rId30"/>
    <p:sldId id="308" r:id="rId31"/>
    <p:sldId id="309" r:id="rId32"/>
    <p:sldId id="310" r:id="rId33"/>
    <p:sldId id="302" r:id="rId34"/>
    <p:sldId id="313" r:id="rId35"/>
    <p:sldId id="304" r:id="rId36"/>
    <p:sldId id="311" r:id="rId37"/>
    <p:sldId id="312" r:id="rId38"/>
    <p:sldId id="314" r:id="rId39"/>
    <p:sldId id="315" r:id="rId40"/>
    <p:sldId id="317" r:id="rId41"/>
    <p:sldId id="318" r:id="rId42"/>
    <p:sldId id="303" r:id="rId43"/>
    <p:sldId id="320" r:id="rId44"/>
    <p:sldId id="321" r:id="rId45"/>
    <p:sldId id="322" r:id="rId46"/>
    <p:sldId id="323" r:id="rId47"/>
    <p:sldId id="324" r:id="rId48"/>
    <p:sldId id="325" r:id="rId49"/>
    <p:sldId id="333" r:id="rId50"/>
    <p:sldId id="334" r:id="rId51"/>
    <p:sldId id="335" r:id="rId52"/>
    <p:sldId id="336" r:id="rId53"/>
    <p:sldId id="337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41" r:id="rId62"/>
    <p:sldId id="342" r:id="rId63"/>
    <p:sldId id="319" r:id="rId64"/>
    <p:sldId id="340" r:id="rId65"/>
    <p:sldId id="358" r:id="rId66"/>
    <p:sldId id="339" r:id="rId67"/>
    <p:sldId id="343" r:id="rId68"/>
    <p:sldId id="353" r:id="rId69"/>
    <p:sldId id="354" r:id="rId70"/>
    <p:sldId id="355" r:id="rId71"/>
    <p:sldId id="356" r:id="rId72"/>
    <p:sldId id="357" r:id="rId73"/>
    <p:sldId id="338" r:id="rId74"/>
    <p:sldId id="277" r:id="rId75"/>
    <p:sldId id="278" r:id="rId76"/>
    <p:sldId id="279" r:id="rId77"/>
    <p:sldId id="280" r:id="rId78"/>
    <p:sldId id="281" r:id="rId79"/>
    <p:sldId id="282" r:id="rId80"/>
    <p:sldId id="283" r:id="rId81"/>
    <p:sldId id="284" r:id="rId82"/>
    <p:sldId id="285" r:id="rId83"/>
    <p:sldId id="286" r:id="rId84"/>
    <p:sldId id="294" r:id="rId85"/>
    <p:sldId id="287" r:id="rId86"/>
    <p:sldId id="288" r:id="rId87"/>
    <p:sldId id="289" r:id="rId88"/>
    <p:sldId id="290" r:id="rId89"/>
    <p:sldId id="291" r:id="rId90"/>
    <p:sldId id="292" r:id="rId91"/>
    <p:sldId id="293" r:id="rId92"/>
    <p:sldId id="295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6253" autoAdjust="0"/>
  </p:normalViewPr>
  <p:slideViewPr>
    <p:cSldViewPr snapToGrid="0">
      <p:cViewPr varScale="1">
        <p:scale>
          <a:sx n="110" d="100"/>
          <a:sy n="110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F1D4F-184C-4CDF-A649-8D5F69A4FCE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7F4CE-AE16-4D62-AEC8-FB349BC9F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937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7F4CE-AE16-4D62-AEC8-FB349BC9FA4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6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7F4CE-AE16-4D62-AEC8-FB349BC9FA4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584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7F4CE-AE16-4D62-AEC8-FB349BC9FA4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285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7F4CE-AE16-4D62-AEC8-FB349BC9FA4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8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7F4CE-AE16-4D62-AEC8-FB349BC9FA4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89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74923-750C-4217-9BDD-2444D8BD9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2D0B5B-6C89-451E-B678-98C67B4DA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58337-44BE-433B-9C27-73B6B704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17F35-42E0-48C5-B758-A3E195D1F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D93E3-3706-42FA-AC88-4DF26363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0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4ADC1-7637-47B7-A56D-88843DD5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559891-F2F7-47A3-BF04-8658E217C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1C4D9-6843-427A-ACFC-69460AF6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844C5D-CE19-471C-A6E3-850921D8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C791A-D8F9-4180-8E6B-C61D366A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2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24EAA1-E939-430B-B926-44CF46615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E71AD-5819-4EB8-ADDF-16AC1C57E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F596A-E138-404C-916C-E97325D0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31A40-AEDE-4560-97C7-F16F85E1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D45658-125B-4467-958E-290C5E69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0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EC64A-0B49-4BBB-917D-1270869A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23A73-ED5E-446C-910B-1C643CB4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8A860-CB8D-4305-A662-6413D07F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86CBC7-B181-4DBB-95AB-4CFD13D8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BF5D1-24FB-4916-AB7A-E399D44D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19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67310-B506-4BC7-8EAD-AC067DB9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0C69D-4C5A-423C-A8AA-8A63DC02F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65F81-281D-4761-A92A-54051575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A6840-CD52-4A5B-A0A1-AC71B831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3CD97-F09C-4D6E-9F71-AE73BBD8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2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1B3B6-C731-452A-805D-004AEBA4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04345-4E19-47D7-96ED-966D7CAAF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3EE584-88D2-420C-A73A-B23843ABF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05169E-F733-4BF7-A6B8-85ED92CD2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F8350A-598D-42BE-A01C-F6E22546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FCD7EE-D00B-4C0A-A0C4-FD26A358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96DDC-A8A6-4EB1-B584-CD4B68A5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5DB64C-E82A-47B0-856A-7B01F2679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1417FF-2B24-4A1E-BFEB-D309ADE88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3645FF-B066-4FAD-BF7A-D296E0413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635877-8E29-4B08-B6B4-55EE1CD7A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9098B9-0A75-4383-B468-A766E98D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CF860B-9F4F-4F6F-961F-49174EFF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72B1A8-1842-4222-BE12-7A3E6463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61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E134B-A14A-41D2-8EFD-19DFB933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AAA912-140E-4E56-8B5E-6CA0D97D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FBA61D-E2F8-4CB9-A6F2-F30F10A9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7C0220-8803-437B-8725-F95E4B87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5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681111-3575-4554-853D-A048CEA7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AE46C1-B9C4-455F-92B7-8516C001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59025-E17C-44BB-93E0-CABE9793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4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415F2-3F55-4B1E-BB0C-E4ADEC12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EE554-A03F-4A55-8E68-D7031712E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67EB87-2310-4651-9A7A-29B1BDBB7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B4055B-3087-4039-8A2A-18923A6F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A0302-5F12-4944-BAD1-9C291985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C6ABA-E01B-4846-9757-C287CFD6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5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1D289-31B8-481B-842F-D0D8AAFB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AD7D5B-F70D-45A1-AFAD-DD93C7A7C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6C00F9-91CD-465A-9906-9FC702ED6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FAA14-F6E6-4DDD-99FC-82466F6F6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62167F-B3B2-432F-9204-BF90D246A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DF5C6F-D8A5-48D6-B206-2F72ADCD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6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334C30-01A7-4BC5-A692-C97171F5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1DF786-3A1E-4EDE-A141-9884AF92F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40691B-52BD-4705-BC9C-B8C70B7C9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842D5-1A3E-4DF3-93B9-4F717037E484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C727D-B82D-4B40-B104-7ADB3BB62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232E8-1A53-41E5-A307-382FC92D7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6A45E-B874-439A-AD37-6B7FE34E46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45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4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0.png"/><Relationship Id="rId7" Type="http://schemas.openxmlformats.org/officeDocument/2006/relationships/image" Target="../media/image14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19.png"/><Relationship Id="rId7" Type="http://schemas.openxmlformats.org/officeDocument/2006/relationships/image" Target="../media/image15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5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6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5" Type="http://schemas.openxmlformats.org/officeDocument/2006/relationships/image" Target="../media/image28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0B6B9-55F4-45BF-89C4-13F6FC426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2021 06 02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3F9EF1-FA42-4B46-B0E2-8EBBC90AF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9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B16B4-4805-4E22-9AD7-D708E27E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2021 / 6 / 3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FF5D-539E-42C9-AFE3-EC01B25BF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4470"/>
          </a:xfrm>
        </p:spPr>
        <p:txBody>
          <a:bodyPr/>
          <a:lstStyle/>
          <a:p>
            <a:r>
              <a:rPr lang="ko-KR" altLang="en-US"/>
              <a:t>결합된 활성함수와 </a:t>
            </a:r>
            <a:r>
              <a:rPr lang="en-US" altLang="ko-KR"/>
              <a:t>ReLU </a:t>
            </a:r>
            <a:r>
              <a:rPr lang="ko-KR" altLang="en-US"/>
              <a:t>함수에 대해 다양한 구조의 실험 해봄</a:t>
            </a:r>
          </a:p>
        </p:txBody>
      </p:sp>
    </p:spTree>
    <p:extLst>
      <p:ext uri="{BB962C8B-B14F-4D97-AF65-F5344CB8AC3E}">
        <p14:creationId xmlns:p14="http://schemas.microsoft.com/office/powerpoint/2010/main" val="201903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4BB2C7-13AC-4F7A-8655-086EF99A5D3E}"/>
              </a:ext>
            </a:extLst>
          </p:cNvPr>
          <p:cNvSpPr/>
          <p:nvPr/>
        </p:nvSpPr>
        <p:spPr>
          <a:xfrm>
            <a:off x="201337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C15FD3-73FB-40D0-BFDF-B19977CE986A}"/>
              </a:ext>
            </a:extLst>
          </p:cNvPr>
          <p:cNvSpPr/>
          <p:nvPr/>
        </p:nvSpPr>
        <p:spPr>
          <a:xfrm>
            <a:off x="201337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E2F77-CBFB-46D5-BB59-449E6122AC44}"/>
              </a:ext>
            </a:extLst>
          </p:cNvPr>
          <p:cNvSpPr/>
          <p:nvPr/>
        </p:nvSpPr>
        <p:spPr>
          <a:xfrm>
            <a:off x="201337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7F0455-C9AF-4A1B-A5CA-F404011CF582}"/>
              </a:ext>
            </a:extLst>
          </p:cNvPr>
          <p:cNvSpPr/>
          <p:nvPr/>
        </p:nvSpPr>
        <p:spPr>
          <a:xfrm>
            <a:off x="201336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A29BFE-2A38-442F-A1D0-82D481B134C0}"/>
              </a:ext>
            </a:extLst>
          </p:cNvPr>
          <p:cNvSpPr/>
          <p:nvPr/>
        </p:nvSpPr>
        <p:spPr>
          <a:xfrm>
            <a:off x="201337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75E9E62-32FB-4228-8065-C9C2155A2CA9}"/>
              </a:ext>
            </a:extLst>
          </p:cNvPr>
          <p:cNvSpPr/>
          <p:nvPr/>
        </p:nvSpPr>
        <p:spPr>
          <a:xfrm>
            <a:off x="201336" y="372471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074BC5-AE8B-4FA2-81E7-5BFA8B290511}"/>
              </a:ext>
            </a:extLst>
          </p:cNvPr>
          <p:cNvSpPr/>
          <p:nvPr/>
        </p:nvSpPr>
        <p:spPr>
          <a:xfrm>
            <a:off x="201336" y="442938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55614-EFAF-4081-B3F3-BBD94D4B1510}"/>
              </a:ext>
            </a:extLst>
          </p:cNvPr>
          <p:cNvSpPr txBox="1"/>
          <p:nvPr/>
        </p:nvSpPr>
        <p:spPr>
          <a:xfrm>
            <a:off x="201336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1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52ACEA-D5E7-4C10-BE48-BABE129F2030}"/>
              </a:ext>
            </a:extLst>
          </p:cNvPr>
          <p:cNvSpPr/>
          <p:nvPr/>
        </p:nvSpPr>
        <p:spPr>
          <a:xfrm>
            <a:off x="2039924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E3163A-2FD2-4BB1-94C9-9C895739FCFA}"/>
              </a:ext>
            </a:extLst>
          </p:cNvPr>
          <p:cNvSpPr/>
          <p:nvPr/>
        </p:nvSpPr>
        <p:spPr>
          <a:xfrm>
            <a:off x="2039924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9D3FA-2347-4EB9-9BE4-58F621B0D06B}"/>
              </a:ext>
            </a:extLst>
          </p:cNvPr>
          <p:cNvSpPr/>
          <p:nvPr/>
        </p:nvSpPr>
        <p:spPr>
          <a:xfrm>
            <a:off x="2039924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D218FF-482A-4DCB-99E6-DBBC20818FD5}"/>
              </a:ext>
            </a:extLst>
          </p:cNvPr>
          <p:cNvSpPr/>
          <p:nvPr/>
        </p:nvSpPr>
        <p:spPr>
          <a:xfrm>
            <a:off x="2039923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343C1B-C266-406A-AADF-2D2864A1B2F2}"/>
              </a:ext>
            </a:extLst>
          </p:cNvPr>
          <p:cNvSpPr/>
          <p:nvPr/>
        </p:nvSpPr>
        <p:spPr>
          <a:xfrm>
            <a:off x="2039924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3E9AF7-8735-4355-87DA-80C0D64BFBC1}"/>
              </a:ext>
            </a:extLst>
          </p:cNvPr>
          <p:cNvSpPr/>
          <p:nvPr/>
        </p:nvSpPr>
        <p:spPr>
          <a:xfrm>
            <a:off x="2039923" y="372471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5828ED3-9BCF-44A2-AB2F-077B73A2491A}"/>
              </a:ext>
            </a:extLst>
          </p:cNvPr>
          <p:cNvSpPr/>
          <p:nvPr/>
        </p:nvSpPr>
        <p:spPr>
          <a:xfrm>
            <a:off x="2039923" y="442938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1AE8A1-CB5E-4FAA-9F3C-C65F5B7D37D0}"/>
              </a:ext>
            </a:extLst>
          </p:cNvPr>
          <p:cNvSpPr txBox="1"/>
          <p:nvPr/>
        </p:nvSpPr>
        <p:spPr>
          <a:xfrm>
            <a:off x="2039923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2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FA5CD7-6092-4B49-AA6F-5F21A14F7974}"/>
              </a:ext>
            </a:extLst>
          </p:cNvPr>
          <p:cNvSpPr/>
          <p:nvPr/>
        </p:nvSpPr>
        <p:spPr>
          <a:xfrm>
            <a:off x="3878511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88632B-503D-4EE6-A31E-46BD046C69E6}"/>
              </a:ext>
            </a:extLst>
          </p:cNvPr>
          <p:cNvSpPr/>
          <p:nvPr/>
        </p:nvSpPr>
        <p:spPr>
          <a:xfrm>
            <a:off x="3878511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5AB703-4CED-4C12-8CBF-A6AD9EACA7A3}"/>
              </a:ext>
            </a:extLst>
          </p:cNvPr>
          <p:cNvSpPr/>
          <p:nvPr/>
        </p:nvSpPr>
        <p:spPr>
          <a:xfrm>
            <a:off x="3878511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AF044B-87EA-4AD7-B4F4-5F06FC52D684}"/>
              </a:ext>
            </a:extLst>
          </p:cNvPr>
          <p:cNvSpPr/>
          <p:nvPr/>
        </p:nvSpPr>
        <p:spPr>
          <a:xfrm>
            <a:off x="3878510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DE3664-C27F-4274-94E1-DB8B529F3EB0}"/>
              </a:ext>
            </a:extLst>
          </p:cNvPr>
          <p:cNvSpPr/>
          <p:nvPr/>
        </p:nvSpPr>
        <p:spPr>
          <a:xfrm>
            <a:off x="3878511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CB359D-5FF8-452F-9E57-913048435B74}"/>
              </a:ext>
            </a:extLst>
          </p:cNvPr>
          <p:cNvSpPr/>
          <p:nvPr/>
        </p:nvSpPr>
        <p:spPr>
          <a:xfrm>
            <a:off x="3878507" y="482785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1E6463-7FF3-4F50-9022-EE8E432B82C3}"/>
              </a:ext>
            </a:extLst>
          </p:cNvPr>
          <p:cNvSpPr/>
          <p:nvPr/>
        </p:nvSpPr>
        <p:spPr>
          <a:xfrm>
            <a:off x="3878507" y="5498863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B3461-C07D-415C-B842-E98E56A2346C}"/>
              </a:ext>
            </a:extLst>
          </p:cNvPr>
          <p:cNvSpPr txBox="1"/>
          <p:nvPr/>
        </p:nvSpPr>
        <p:spPr>
          <a:xfrm>
            <a:off x="3878510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3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1437D3-7FC3-4D43-A48D-FABBE8E2950E}"/>
              </a:ext>
            </a:extLst>
          </p:cNvPr>
          <p:cNvSpPr/>
          <p:nvPr/>
        </p:nvSpPr>
        <p:spPr>
          <a:xfrm>
            <a:off x="3878509" y="364921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A878C2-D061-414D-A3F5-1D901656C5D3}"/>
              </a:ext>
            </a:extLst>
          </p:cNvPr>
          <p:cNvSpPr/>
          <p:nvPr/>
        </p:nvSpPr>
        <p:spPr>
          <a:xfrm>
            <a:off x="3878508" y="424074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C3D1FF-656E-4895-956A-4010A20D46EA}"/>
              </a:ext>
            </a:extLst>
          </p:cNvPr>
          <p:cNvSpPr/>
          <p:nvPr/>
        </p:nvSpPr>
        <p:spPr>
          <a:xfrm>
            <a:off x="5717399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C5D7AA-A44C-49D1-9A79-B1CDB0EDB83A}"/>
              </a:ext>
            </a:extLst>
          </p:cNvPr>
          <p:cNvSpPr/>
          <p:nvPr/>
        </p:nvSpPr>
        <p:spPr>
          <a:xfrm>
            <a:off x="5717399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9366FC-4364-4049-89F7-06322B556F3F}"/>
              </a:ext>
            </a:extLst>
          </p:cNvPr>
          <p:cNvSpPr/>
          <p:nvPr/>
        </p:nvSpPr>
        <p:spPr>
          <a:xfrm>
            <a:off x="5717399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BC2570-42EC-4F4C-80CC-A85FA7D7C6DA}"/>
              </a:ext>
            </a:extLst>
          </p:cNvPr>
          <p:cNvSpPr/>
          <p:nvPr/>
        </p:nvSpPr>
        <p:spPr>
          <a:xfrm>
            <a:off x="5717398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B71803-0ED3-4864-A209-23BB863165C5}"/>
              </a:ext>
            </a:extLst>
          </p:cNvPr>
          <p:cNvSpPr txBox="1"/>
          <p:nvPr/>
        </p:nvSpPr>
        <p:spPr>
          <a:xfrm>
            <a:off x="5717398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4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D59B25-F2FA-4521-8748-A156E7FBF36E}"/>
              </a:ext>
            </a:extLst>
          </p:cNvPr>
          <p:cNvSpPr/>
          <p:nvPr/>
        </p:nvSpPr>
        <p:spPr>
          <a:xfrm>
            <a:off x="5722991" y="3041120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D6961EC-812E-4444-9975-1B0CEF4DC774}"/>
              </a:ext>
            </a:extLst>
          </p:cNvPr>
          <p:cNvSpPr/>
          <p:nvPr/>
        </p:nvSpPr>
        <p:spPr>
          <a:xfrm>
            <a:off x="5717095" y="360726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2DAE52-9B34-4A13-A706-80D91F04E595}"/>
              </a:ext>
            </a:extLst>
          </p:cNvPr>
          <p:cNvSpPr/>
          <p:nvPr/>
        </p:nvSpPr>
        <p:spPr>
          <a:xfrm>
            <a:off x="7567775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04DAD-659A-4A8D-BB4D-954082544EAD}"/>
              </a:ext>
            </a:extLst>
          </p:cNvPr>
          <p:cNvSpPr/>
          <p:nvPr/>
        </p:nvSpPr>
        <p:spPr>
          <a:xfrm>
            <a:off x="7567775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0833CA-A382-4CD6-9AC3-4BE76FFDDAB7}"/>
              </a:ext>
            </a:extLst>
          </p:cNvPr>
          <p:cNvSpPr/>
          <p:nvPr/>
        </p:nvSpPr>
        <p:spPr>
          <a:xfrm>
            <a:off x="7567775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D308A1-3FAB-4A6C-94F8-B9AAF83D9F4A}"/>
              </a:ext>
            </a:extLst>
          </p:cNvPr>
          <p:cNvSpPr/>
          <p:nvPr/>
        </p:nvSpPr>
        <p:spPr>
          <a:xfrm>
            <a:off x="7567774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45E82-16DB-4EC2-8EA5-1896FA2E8601}"/>
              </a:ext>
            </a:extLst>
          </p:cNvPr>
          <p:cNvSpPr txBox="1"/>
          <p:nvPr/>
        </p:nvSpPr>
        <p:spPr>
          <a:xfrm>
            <a:off x="7567774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5</a:t>
            </a: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4F9DFD5-8896-4B10-9027-E579913299E1}"/>
              </a:ext>
            </a:extLst>
          </p:cNvPr>
          <p:cNvSpPr/>
          <p:nvPr/>
        </p:nvSpPr>
        <p:spPr>
          <a:xfrm>
            <a:off x="7573367" y="3041120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out(0.25)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1EDA65-3712-46DB-BD41-6A01AD708DCF}"/>
              </a:ext>
            </a:extLst>
          </p:cNvPr>
          <p:cNvSpPr/>
          <p:nvPr/>
        </p:nvSpPr>
        <p:spPr>
          <a:xfrm>
            <a:off x="7567471" y="360726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1000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C4BC98-67B7-4D04-AED6-730F634783EF}"/>
              </a:ext>
            </a:extLst>
          </p:cNvPr>
          <p:cNvSpPr/>
          <p:nvPr/>
        </p:nvSpPr>
        <p:spPr>
          <a:xfrm>
            <a:off x="7567471" y="4240746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B39666-067A-4161-9482-2C922E7C6820}"/>
              </a:ext>
            </a:extLst>
          </p:cNvPr>
          <p:cNvSpPr/>
          <p:nvPr/>
        </p:nvSpPr>
        <p:spPr>
          <a:xfrm>
            <a:off x="7567470" y="4802814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532F18-FBB6-45FA-B7EA-A499F80CCB36}"/>
              </a:ext>
            </a:extLst>
          </p:cNvPr>
          <p:cNvSpPr/>
          <p:nvPr/>
        </p:nvSpPr>
        <p:spPr>
          <a:xfrm>
            <a:off x="9443013" y="67740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CBBE5C-CA60-481B-9FFA-92EA6C1BB2BF}"/>
              </a:ext>
            </a:extLst>
          </p:cNvPr>
          <p:cNvSpPr/>
          <p:nvPr/>
        </p:nvSpPr>
        <p:spPr>
          <a:xfrm>
            <a:off x="9443013" y="125625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7DCAF9-A899-49DD-8D13-A2DFC48752D7}"/>
              </a:ext>
            </a:extLst>
          </p:cNvPr>
          <p:cNvSpPr/>
          <p:nvPr/>
        </p:nvSpPr>
        <p:spPr>
          <a:xfrm>
            <a:off x="9443013" y="185186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A9A5E8-5854-47E1-84F7-D7C94E91A266}"/>
              </a:ext>
            </a:extLst>
          </p:cNvPr>
          <p:cNvSpPr/>
          <p:nvPr/>
        </p:nvSpPr>
        <p:spPr>
          <a:xfrm>
            <a:off x="9443012" y="2447488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62B9CF-F76F-4CEB-9A4B-0BBDB8947F17}"/>
              </a:ext>
            </a:extLst>
          </p:cNvPr>
          <p:cNvSpPr/>
          <p:nvPr/>
        </p:nvSpPr>
        <p:spPr>
          <a:xfrm>
            <a:off x="9443013" y="302632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A33FE-4C7D-45EB-A41B-E1523D881195}"/>
              </a:ext>
            </a:extLst>
          </p:cNvPr>
          <p:cNvSpPr txBox="1"/>
          <p:nvPr/>
        </p:nvSpPr>
        <p:spPr>
          <a:xfrm>
            <a:off x="9443012" y="11921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6</a:t>
            </a:r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A479C5-4D5F-4044-849D-FB9E8E21A763}"/>
              </a:ext>
            </a:extLst>
          </p:cNvPr>
          <p:cNvSpPr/>
          <p:nvPr/>
        </p:nvSpPr>
        <p:spPr>
          <a:xfrm>
            <a:off x="9443011" y="363872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19AF5D-3F21-4C16-AE42-73599D7DAA61}"/>
              </a:ext>
            </a:extLst>
          </p:cNvPr>
          <p:cNvSpPr/>
          <p:nvPr/>
        </p:nvSpPr>
        <p:spPr>
          <a:xfrm>
            <a:off x="9443010" y="4230258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B98CF6-2E23-43C9-993D-121DB8447C3F}"/>
              </a:ext>
            </a:extLst>
          </p:cNvPr>
          <p:cNvSpPr/>
          <p:nvPr/>
        </p:nvSpPr>
        <p:spPr>
          <a:xfrm>
            <a:off x="9443010" y="482996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256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8FBC459-B39D-49E9-9696-632D59783B8F}"/>
              </a:ext>
            </a:extLst>
          </p:cNvPr>
          <p:cNvSpPr/>
          <p:nvPr/>
        </p:nvSpPr>
        <p:spPr>
          <a:xfrm>
            <a:off x="9443010" y="534985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44BB2D-6B6B-4068-9EF0-AB032B80B948}"/>
              </a:ext>
            </a:extLst>
          </p:cNvPr>
          <p:cNvSpPr/>
          <p:nvPr/>
        </p:nvSpPr>
        <p:spPr>
          <a:xfrm>
            <a:off x="9443010" y="5819866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D17F1EE-0D76-43F7-AEBB-0CB28B4C9CFE}"/>
              </a:ext>
            </a:extLst>
          </p:cNvPr>
          <p:cNvSpPr/>
          <p:nvPr/>
        </p:nvSpPr>
        <p:spPr>
          <a:xfrm>
            <a:off x="9443010" y="6252218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512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5ACCF1-9708-4D50-8852-6E5FCCCEE6EF}"/>
              </a:ext>
            </a:extLst>
          </p:cNvPr>
          <p:cNvSpPr txBox="1"/>
          <p:nvPr/>
        </p:nvSpPr>
        <p:spPr>
          <a:xfrm>
            <a:off x="732090" y="597273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MNIST 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5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57F2831-00C8-4481-BDE0-847FB30A7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64186"/>
              </p:ext>
            </p:extLst>
          </p:nvPr>
        </p:nvGraphicFramePr>
        <p:xfrm>
          <a:off x="1662884" y="2355519"/>
          <a:ext cx="8128001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5593">
                  <a:extLst>
                    <a:ext uri="{9D8B030D-6E8A-4147-A177-3AD203B41FA5}">
                      <a16:colId xmlns:a16="http://schemas.microsoft.com/office/drawing/2014/main" val="2305728236"/>
                    </a:ext>
                  </a:extLst>
                </a:gridCol>
                <a:gridCol w="756408">
                  <a:extLst>
                    <a:ext uri="{9D8B030D-6E8A-4147-A177-3AD203B41FA5}">
                      <a16:colId xmlns:a16="http://schemas.microsoft.com/office/drawing/2014/main" val="326603302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787961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838166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1757589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285996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3914696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412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M7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3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CPA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50,738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132,902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102,700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152,330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3,320,354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1,103,306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24,492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97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CPA(Shared)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3,570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30,118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12,332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35,210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3,170,210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697,290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1,652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7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ReLU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3,314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29,590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11,700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34,826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3,165,826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691,786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1,452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2791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98974D-AE71-41A2-A4DB-B83B905CBA19}"/>
              </a:ext>
            </a:extLst>
          </p:cNvPr>
          <p:cNvSpPr txBox="1"/>
          <p:nvPr/>
        </p:nvSpPr>
        <p:spPr>
          <a:xfrm>
            <a:off x="201336" y="12970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파라미터 개수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10751-D265-463A-BA7B-D7C88C82800F}"/>
              </a:ext>
            </a:extLst>
          </p:cNvPr>
          <p:cNvSpPr txBox="1"/>
          <p:nvPr/>
        </p:nvSpPr>
        <p:spPr>
          <a:xfrm>
            <a:off x="612396" y="4605556"/>
            <a:ext cx="365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가장 낮은 </a:t>
            </a:r>
            <a:r>
              <a:rPr lang="en-US" altLang="ko-KR"/>
              <a:t>train test </a:t>
            </a:r>
            <a:r>
              <a:rPr lang="ko-KR" altLang="en-US"/>
              <a:t>손실함수 값</a:t>
            </a:r>
            <a:r>
              <a:rPr lang="en-US" altLang="ko-KR"/>
              <a:t>,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1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8FAC3D-7075-48E0-B1B2-0EE1801BDC22}"/>
              </a:ext>
            </a:extLst>
          </p:cNvPr>
          <p:cNvSpPr txBox="1"/>
          <p:nvPr/>
        </p:nvSpPr>
        <p:spPr>
          <a:xfrm>
            <a:off x="201336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1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52C217-5DAC-4673-9141-BBC3FABFBADD}"/>
              </a:ext>
            </a:extLst>
          </p:cNvPr>
          <p:cNvSpPr/>
          <p:nvPr/>
        </p:nvSpPr>
        <p:spPr>
          <a:xfrm>
            <a:off x="201337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45D1F3-0452-4254-8831-AF634DE89AA5}"/>
              </a:ext>
            </a:extLst>
          </p:cNvPr>
          <p:cNvSpPr/>
          <p:nvPr/>
        </p:nvSpPr>
        <p:spPr>
          <a:xfrm>
            <a:off x="201337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9F73CF-C8BC-4748-9440-C40909AA73AD}"/>
              </a:ext>
            </a:extLst>
          </p:cNvPr>
          <p:cNvSpPr/>
          <p:nvPr/>
        </p:nvSpPr>
        <p:spPr>
          <a:xfrm>
            <a:off x="201337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1CB66A-FAEB-4359-ACE4-39ED028B9D3B}"/>
              </a:ext>
            </a:extLst>
          </p:cNvPr>
          <p:cNvSpPr/>
          <p:nvPr/>
        </p:nvSpPr>
        <p:spPr>
          <a:xfrm>
            <a:off x="201336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BB1B1E-0EDC-4340-BB41-1BB31F698696}"/>
              </a:ext>
            </a:extLst>
          </p:cNvPr>
          <p:cNvSpPr/>
          <p:nvPr/>
        </p:nvSpPr>
        <p:spPr>
          <a:xfrm>
            <a:off x="201337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F7F1A8-63B0-4E8D-AE9F-99638DD066D2}"/>
              </a:ext>
            </a:extLst>
          </p:cNvPr>
          <p:cNvSpPr/>
          <p:nvPr/>
        </p:nvSpPr>
        <p:spPr>
          <a:xfrm>
            <a:off x="201336" y="372471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0C8D9E-480D-4EFC-A8CE-4D566BEA18FF}"/>
              </a:ext>
            </a:extLst>
          </p:cNvPr>
          <p:cNvSpPr/>
          <p:nvPr/>
        </p:nvSpPr>
        <p:spPr>
          <a:xfrm>
            <a:off x="201336" y="442938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694A03-4EBC-4A51-88D3-29E7A923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743" y="1090568"/>
            <a:ext cx="904875" cy="1257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3C4EDA-CB5C-490A-90F7-10D341AD7BA7}"/>
              </a:ext>
            </a:extLst>
          </p:cNvPr>
          <p:cNvSpPr txBox="1"/>
          <p:nvPr/>
        </p:nvSpPr>
        <p:spPr>
          <a:xfrm>
            <a:off x="10666261" y="68789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파라미터 개수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7D3-4F6B-4C53-949F-6CB2B85D8E09}"/>
              </a:ext>
            </a:extLst>
          </p:cNvPr>
          <p:cNvSpPr txBox="1"/>
          <p:nvPr/>
        </p:nvSpPr>
        <p:spPr>
          <a:xfrm>
            <a:off x="10230076" y="1188350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 P A</a:t>
            </a:r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6CBBF-569C-4243-82B8-34465E7C9736}"/>
              </a:ext>
            </a:extLst>
          </p:cNvPr>
          <p:cNvSpPr txBox="1"/>
          <p:nvPr/>
        </p:nvSpPr>
        <p:spPr>
          <a:xfrm>
            <a:off x="10069443" y="1560243"/>
            <a:ext cx="1060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 P A(Share)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39B835-5B04-4AA9-A17E-38312B645563}"/>
              </a:ext>
            </a:extLst>
          </p:cNvPr>
          <p:cNvSpPr txBox="1"/>
          <p:nvPr/>
        </p:nvSpPr>
        <p:spPr>
          <a:xfrm>
            <a:off x="10230076" y="1988029"/>
            <a:ext cx="535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ReLU</a:t>
            </a:r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8E3FA0-2F96-45D7-81BE-60D51F2F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72" y="372675"/>
            <a:ext cx="3575982" cy="2652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4D6FF3-BC6E-48C3-BEDD-A79E8EE8E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313" y="382102"/>
            <a:ext cx="3613690" cy="26332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0C2DB8-4382-4064-9E9F-7FE9FAF49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425" y="3238152"/>
            <a:ext cx="3569676" cy="26614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A4A87B-23CC-4067-9255-8C701215A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194004"/>
            <a:ext cx="3575983" cy="270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8FAC3D-7075-48E0-B1B2-0EE1801BDC22}"/>
              </a:ext>
            </a:extLst>
          </p:cNvPr>
          <p:cNvSpPr txBox="1"/>
          <p:nvPr/>
        </p:nvSpPr>
        <p:spPr>
          <a:xfrm>
            <a:off x="201336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2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C4EDA-CB5C-490A-90F7-10D341AD7BA7}"/>
              </a:ext>
            </a:extLst>
          </p:cNvPr>
          <p:cNvSpPr txBox="1"/>
          <p:nvPr/>
        </p:nvSpPr>
        <p:spPr>
          <a:xfrm>
            <a:off x="10666261" y="68789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파라미터 개수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7D3-4F6B-4C53-949F-6CB2B85D8E09}"/>
              </a:ext>
            </a:extLst>
          </p:cNvPr>
          <p:cNvSpPr txBox="1"/>
          <p:nvPr/>
        </p:nvSpPr>
        <p:spPr>
          <a:xfrm>
            <a:off x="10171026" y="1191237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 P A</a:t>
            </a:r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6CBBF-569C-4243-82B8-34465E7C9736}"/>
              </a:ext>
            </a:extLst>
          </p:cNvPr>
          <p:cNvSpPr txBox="1"/>
          <p:nvPr/>
        </p:nvSpPr>
        <p:spPr>
          <a:xfrm>
            <a:off x="10069443" y="1560243"/>
            <a:ext cx="1060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 P A(Share)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39B835-5B04-4AA9-A17E-38312B645563}"/>
              </a:ext>
            </a:extLst>
          </p:cNvPr>
          <p:cNvSpPr txBox="1"/>
          <p:nvPr/>
        </p:nvSpPr>
        <p:spPr>
          <a:xfrm>
            <a:off x="10171026" y="1990916"/>
            <a:ext cx="535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ReLU</a:t>
            </a:r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DE83BB-F20C-4415-841C-F7E936EE7543}"/>
              </a:ext>
            </a:extLst>
          </p:cNvPr>
          <p:cNvSpPr/>
          <p:nvPr/>
        </p:nvSpPr>
        <p:spPr>
          <a:xfrm>
            <a:off x="262926" y="76339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40988E-5976-4DB7-A41C-3774A8AFE200}"/>
              </a:ext>
            </a:extLst>
          </p:cNvPr>
          <p:cNvSpPr/>
          <p:nvPr/>
        </p:nvSpPr>
        <p:spPr>
          <a:xfrm>
            <a:off x="262926" y="134223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720585-12F6-42A9-8628-EF183593B6C8}"/>
              </a:ext>
            </a:extLst>
          </p:cNvPr>
          <p:cNvSpPr/>
          <p:nvPr/>
        </p:nvSpPr>
        <p:spPr>
          <a:xfrm>
            <a:off x="262926" y="193785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D7934F-794A-40BC-9A48-E7A058B5D51D}"/>
              </a:ext>
            </a:extLst>
          </p:cNvPr>
          <p:cNvSpPr/>
          <p:nvPr/>
        </p:nvSpPr>
        <p:spPr>
          <a:xfrm>
            <a:off x="262925" y="253347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15BD3D-94D3-4759-8A0F-B0969615DB2A}"/>
              </a:ext>
            </a:extLst>
          </p:cNvPr>
          <p:cNvSpPr/>
          <p:nvPr/>
        </p:nvSpPr>
        <p:spPr>
          <a:xfrm>
            <a:off x="262926" y="311231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7EEF1F2-BDCE-4A7A-9621-233C1D9247AE}"/>
              </a:ext>
            </a:extLst>
          </p:cNvPr>
          <p:cNvSpPr/>
          <p:nvPr/>
        </p:nvSpPr>
        <p:spPr>
          <a:xfrm>
            <a:off x="262925" y="3800212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2D95431-094A-44DD-97B0-E474B177742C}"/>
              </a:ext>
            </a:extLst>
          </p:cNvPr>
          <p:cNvSpPr/>
          <p:nvPr/>
        </p:nvSpPr>
        <p:spPr>
          <a:xfrm>
            <a:off x="262925" y="450488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9B44A-0DF0-4392-BF13-1D6745E8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853" y="1125785"/>
            <a:ext cx="1114425" cy="1238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C6C29F-18E4-4FFF-B803-8E54A98A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97" y="274382"/>
            <a:ext cx="3416593" cy="25383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334493-E7D5-4FBA-AF0A-44B2E30EB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09" y="314372"/>
            <a:ext cx="3476743" cy="2508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3FBA6E-C77B-4B62-8833-407CA1068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156" y="3179364"/>
            <a:ext cx="3615273" cy="2693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64350A-1D81-4EA5-920C-5D58E46F2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309" y="3204717"/>
            <a:ext cx="3666103" cy="26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03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4821F8-BA9C-4815-9F3D-C7797EEE63D5}"/>
              </a:ext>
            </a:extLst>
          </p:cNvPr>
          <p:cNvSpPr/>
          <p:nvPr/>
        </p:nvSpPr>
        <p:spPr>
          <a:xfrm>
            <a:off x="246077" y="90601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9CAD9E-37D2-479F-B90E-AF568B177977}"/>
              </a:ext>
            </a:extLst>
          </p:cNvPr>
          <p:cNvSpPr/>
          <p:nvPr/>
        </p:nvSpPr>
        <p:spPr>
          <a:xfrm>
            <a:off x="246077" y="148485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5AB8A6-DA99-4113-9340-84E862BF5A95}"/>
              </a:ext>
            </a:extLst>
          </p:cNvPr>
          <p:cNvSpPr/>
          <p:nvPr/>
        </p:nvSpPr>
        <p:spPr>
          <a:xfrm>
            <a:off x="246077" y="208047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A3FD8D-974E-48B5-9260-3B7B8C154617}"/>
              </a:ext>
            </a:extLst>
          </p:cNvPr>
          <p:cNvSpPr/>
          <p:nvPr/>
        </p:nvSpPr>
        <p:spPr>
          <a:xfrm>
            <a:off x="246076" y="267609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479BE-4CFB-4A5B-8ECC-3EB2DAA5D03A}"/>
              </a:ext>
            </a:extLst>
          </p:cNvPr>
          <p:cNvSpPr/>
          <p:nvPr/>
        </p:nvSpPr>
        <p:spPr>
          <a:xfrm>
            <a:off x="246077" y="325493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3C42A4D-8C4F-4E16-989F-D2EF302DC3EE}"/>
              </a:ext>
            </a:extLst>
          </p:cNvPr>
          <p:cNvSpPr/>
          <p:nvPr/>
        </p:nvSpPr>
        <p:spPr>
          <a:xfrm>
            <a:off x="246073" y="504597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63A80C-A3EA-49A5-AFAA-10CD7C852330}"/>
              </a:ext>
            </a:extLst>
          </p:cNvPr>
          <p:cNvSpPr/>
          <p:nvPr/>
        </p:nvSpPr>
        <p:spPr>
          <a:xfrm>
            <a:off x="246073" y="571697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8F8F5-2592-483D-9A71-05B55DE48CD6}"/>
              </a:ext>
            </a:extLst>
          </p:cNvPr>
          <p:cNvSpPr txBox="1"/>
          <p:nvPr/>
        </p:nvSpPr>
        <p:spPr>
          <a:xfrm>
            <a:off x="246076" y="34781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3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5BF470-EDA5-4408-AF12-B5634E3DA631}"/>
              </a:ext>
            </a:extLst>
          </p:cNvPr>
          <p:cNvSpPr/>
          <p:nvPr/>
        </p:nvSpPr>
        <p:spPr>
          <a:xfrm>
            <a:off x="246075" y="386732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DAEFBF-A52B-49D9-AF51-F4BBF792E3A0}"/>
              </a:ext>
            </a:extLst>
          </p:cNvPr>
          <p:cNvSpPr/>
          <p:nvPr/>
        </p:nvSpPr>
        <p:spPr>
          <a:xfrm>
            <a:off x="246074" y="445886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0CBD54-9328-41C0-9039-80B2BFB8C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28" y="405425"/>
            <a:ext cx="3144065" cy="23608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D56203-46F5-405C-94F2-24DD1814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12" y="414145"/>
            <a:ext cx="3261548" cy="23552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A9652B-E7F6-4CF3-9B10-71143DEB9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023" y="3243962"/>
            <a:ext cx="3261548" cy="23740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F650AA-B55A-46DB-B1E5-2E1882020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460" y="3254931"/>
            <a:ext cx="3261548" cy="24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1CAB22-2D3F-4AF6-9F0E-CFA074F2E647}"/>
              </a:ext>
            </a:extLst>
          </p:cNvPr>
          <p:cNvSpPr/>
          <p:nvPr/>
        </p:nvSpPr>
        <p:spPr>
          <a:xfrm>
            <a:off x="239388" y="71306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95306-BFA6-4FED-B3E0-C9246CB6310F}"/>
              </a:ext>
            </a:extLst>
          </p:cNvPr>
          <p:cNvSpPr/>
          <p:nvPr/>
        </p:nvSpPr>
        <p:spPr>
          <a:xfrm>
            <a:off x="239388" y="1291905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2DDE18-0259-4742-8FFA-2404A9FECEC3}"/>
              </a:ext>
            </a:extLst>
          </p:cNvPr>
          <p:cNvSpPr/>
          <p:nvPr/>
        </p:nvSpPr>
        <p:spPr>
          <a:xfrm>
            <a:off x="239388" y="188752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F4ED9-0101-4890-96DF-F2004E659205}"/>
              </a:ext>
            </a:extLst>
          </p:cNvPr>
          <p:cNvSpPr/>
          <p:nvPr/>
        </p:nvSpPr>
        <p:spPr>
          <a:xfrm>
            <a:off x="239387" y="248314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AEA52-DCD4-40C1-A689-F2B1DE5E305A}"/>
              </a:ext>
            </a:extLst>
          </p:cNvPr>
          <p:cNvSpPr txBox="1"/>
          <p:nvPr/>
        </p:nvSpPr>
        <p:spPr>
          <a:xfrm>
            <a:off x="239387" y="15487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4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BCB394-C47C-461D-9B18-51DFA9ECBDB7}"/>
              </a:ext>
            </a:extLst>
          </p:cNvPr>
          <p:cNvSpPr/>
          <p:nvPr/>
        </p:nvSpPr>
        <p:spPr>
          <a:xfrm>
            <a:off x="244980" y="3066287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E3FADCB-CBF1-41D2-8CE2-464650870D1A}"/>
              </a:ext>
            </a:extLst>
          </p:cNvPr>
          <p:cNvSpPr/>
          <p:nvPr/>
        </p:nvSpPr>
        <p:spPr>
          <a:xfrm>
            <a:off x="239084" y="3632433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40FD07-8FA4-497C-A28E-CB07E50D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28" y="469302"/>
            <a:ext cx="3277900" cy="24165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C8FFE9-F5C2-4F58-A1D1-E42A2982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07" y="471867"/>
            <a:ext cx="3301025" cy="24454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9EF4FA-3F6C-41E8-95BA-478154EBE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766" y="3132437"/>
            <a:ext cx="3301025" cy="24902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4A1CDA-AF61-4B90-9D5C-9BE30367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307" y="3132437"/>
            <a:ext cx="3324190" cy="25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3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025010-A7B7-485F-BF2A-DC4F5E9015E2}"/>
              </a:ext>
            </a:extLst>
          </p:cNvPr>
          <p:cNvSpPr/>
          <p:nvPr/>
        </p:nvSpPr>
        <p:spPr>
          <a:xfrm>
            <a:off x="277742" y="76339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273125-D512-497A-B6DD-EB4943DE769B}"/>
              </a:ext>
            </a:extLst>
          </p:cNvPr>
          <p:cNvSpPr/>
          <p:nvPr/>
        </p:nvSpPr>
        <p:spPr>
          <a:xfrm>
            <a:off x="277742" y="134223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D20427-FECC-42D1-88BD-4D44BB3EE556}"/>
              </a:ext>
            </a:extLst>
          </p:cNvPr>
          <p:cNvSpPr/>
          <p:nvPr/>
        </p:nvSpPr>
        <p:spPr>
          <a:xfrm>
            <a:off x="277742" y="193785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DD2AE1-9D51-48A1-B500-898BB925636D}"/>
              </a:ext>
            </a:extLst>
          </p:cNvPr>
          <p:cNvSpPr/>
          <p:nvPr/>
        </p:nvSpPr>
        <p:spPr>
          <a:xfrm>
            <a:off x="277741" y="253347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B4DB6-552B-47E0-B97A-5382429247BB}"/>
              </a:ext>
            </a:extLst>
          </p:cNvPr>
          <p:cNvSpPr txBox="1"/>
          <p:nvPr/>
        </p:nvSpPr>
        <p:spPr>
          <a:xfrm>
            <a:off x="277741" y="20520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5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EF91A5-055E-4DA6-8B00-1C19AC59F40E}"/>
              </a:ext>
            </a:extLst>
          </p:cNvPr>
          <p:cNvSpPr/>
          <p:nvPr/>
        </p:nvSpPr>
        <p:spPr>
          <a:xfrm>
            <a:off x="283334" y="3116621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out(0.25)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DBD49A8-6A73-4FF3-A3C2-90119462957C}"/>
              </a:ext>
            </a:extLst>
          </p:cNvPr>
          <p:cNvSpPr/>
          <p:nvPr/>
        </p:nvSpPr>
        <p:spPr>
          <a:xfrm>
            <a:off x="277438" y="368276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1000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574900-F0C8-4CF2-9CC0-9AD97918675B}"/>
              </a:ext>
            </a:extLst>
          </p:cNvPr>
          <p:cNvSpPr/>
          <p:nvPr/>
        </p:nvSpPr>
        <p:spPr>
          <a:xfrm>
            <a:off x="277438" y="4316247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32BAD53-85F4-44D4-929F-5C105BC6EDFC}"/>
              </a:ext>
            </a:extLst>
          </p:cNvPr>
          <p:cNvSpPr/>
          <p:nvPr/>
        </p:nvSpPr>
        <p:spPr>
          <a:xfrm>
            <a:off x="277437" y="4878315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C25633-6D13-4D7D-B443-DD3C94E5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23" y="389871"/>
            <a:ext cx="3493971" cy="25761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64933B-2D30-48C8-82AF-1D3331C7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209" y="389872"/>
            <a:ext cx="3451138" cy="2612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ED032C-9CFB-4F68-B5EF-FB54790EC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656" y="3349415"/>
            <a:ext cx="3451138" cy="25505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A7C06DB-0AD7-4974-A166-C2E7EDABA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209" y="3349415"/>
            <a:ext cx="3433006" cy="252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65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BC5F30-DBEB-4A89-BCF2-5C5F3C953D00}"/>
              </a:ext>
            </a:extLst>
          </p:cNvPr>
          <p:cNvSpPr/>
          <p:nvPr/>
        </p:nvSpPr>
        <p:spPr>
          <a:xfrm>
            <a:off x="215123" y="55819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443FD2-54CD-4E91-883E-199DCC83D7E2}"/>
              </a:ext>
            </a:extLst>
          </p:cNvPr>
          <p:cNvSpPr/>
          <p:nvPr/>
        </p:nvSpPr>
        <p:spPr>
          <a:xfrm>
            <a:off x="215123" y="113703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D5DB2C-ED5B-4C3F-8491-DB8CA8D58AC1}"/>
              </a:ext>
            </a:extLst>
          </p:cNvPr>
          <p:cNvSpPr/>
          <p:nvPr/>
        </p:nvSpPr>
        <p:spPr>
          <a:xfrm>
            <a:off x="215123" y="173265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583618-FC1F-4BC3-BF66-8ED3DBDBED9D}"/>
              </a:ext>
            </a:extLst>
          </p:cNvPr>
          <p:cNvSpPr/>
          <p:nvPr/>
        </p:nvSpPr>
        <p:spPr>
          <a:xfrm>
            <a:off x="215122" y="2328272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0D33B6-2CA1-4B10-87DB-BC8887739165}"/>
              </a:ext>
            </a:extLst>
          </p:cNvPr>
          <p:cNvSpPr/>
          <p:nvPr/>
        </p:nvSpPr>
        <p:spPr>
          <a:xfrm>
            <a:off x="215123" y="290711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E7C2C-FE32-46B0-BA14-73E07D3855F6}"/>
              </a:ext>
            </a:extLst>
          </p:cNvPr>
          <p:cNvSpPr txBox="1"/>
          <p:nvPr/>
        </p:nvSpPr>
        <p:spPr>
          <a:xfrm>
            <a:off x="215122" y="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6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057D7C-69FB-4D9E-9052-554CCED2FB6C}"/>
              </a:ext>
            </a:extLst>
          </p:cNvPr>
          <p:cNvSpPr/>
          <p:nvPr/>
        </p:nvSpPr>
        <p:spPr>
          <a:xfrm>
            <a:off x="215121" y="351951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EFDE0-0D61-413F-B66F-788A15EA4DF5}"/>
              </a:ext>
            </a:extLst>
          </p:cNvPr>
          <p:cNvSpPr/>
          <p:nvPr/>
        </p:nvSpPr>
        <p:spPr>
          <a:xfrm>
            <a:off x="215120" y="4111042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89261-BC61-49AF-84F4-FCB03A50F175}"/>
              </a:ext>
            </a:extLst>
          </p:cNvPr>
          <p:cNvSpPr/>
          <p:nvPr/>
        </p:nvSpPr>
        <p:spPr>
          <a:xfrm>
            <a:off x="215120" y="471074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256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D8C6A2-57CE-4750-8BB7-2945B838DA12}"/>
              </a:ext>
            </a:extLst>
          </p:cNvPr>
          <p:cNvSpPr/>
          <p:nvPr/>
        </p:nvSpPr>
        <p:spPr>
          <a:xfrm>
            <a:off x="215120" y="523063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191DAA-C433-4D95-AAF9-4A448E58158D}"/>
              </a:ext>
            </a:extLst>
          </p:cNvPr>
          <p:cNvSpPr/>
          <p:nvPr/>
        </p:nvSpPr>
        <p:spPr>
          <a:xfrm>
            <a:off x="215120" y="5700650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85668D-FD1A-40F9-9855-38CE2148E763}"/>
              </a:ext>
            </a:extLst>
          </p:cNvPr>
          <p:cNvSpPr/>
          <p:nvPr/>
        </p:nvSpPr>
        <p:spPr>
          <a:xfrm>
            <a:off x="215120" y="6133002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512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013A5C-5EC8-409E-ACFB-D9640047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06" y="551313"/>
            <a:ext cx="3415063" cy="25144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311C05-C418-49DC-AF0F-A7ABBFBF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8193"/>
            <a:ext cx="3572216" cy="25628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4B4792-21F4-4A30-BD69-BC68E81AD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814" y="3239937"/>
            <a:ext cx="3415063" cy="25597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BC16DB-60B0-4D39-B42F-90F12E098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665" y="3227718"/>
            <a:ext cx="350670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D36163-C237-4EA9-9752-00430B12434B}"/>
              </a:ext>
            </a:extLst>
          </p:cNvPr>
          <p:cNvSpPr/>
          <p:nvPr/>
        </p:nvSpPr>
        <p:spPr>
          <a:xfrm>
            <a:off x="246078" y="64595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A66FB2-A75D-4171-AA2B-427909028DF7}"/>
              </a:ext>
            </a:extLst>
          </p:cNvPr>
          <p:cNvSpPr/>
          <p:nvPr/>
        </p:nvSpPr>
        <p:spPr>
          <a:xfrm>
            <a:off x="246078" y="122479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F4A5F4-BCFD-42E8-9FE1-C933F1C8D09D}"/>
              </a:ext>
            </a:extLst>
          </p:cNvPr>
          <p:cNvSpPr/>
          <p:nvPr/>
        </p:nvSpPr>
        <p:spPr>
          <a:xfrm>
            <a:off x="246078" y="182041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0B95B1-C8AD-4C34-AB99-CE089D2B413B}"/>
              </a:ext>
            </a:extLst>
          </p:cNvPr>
          <p:cNvSpPr/>
          <p:nvPr/>
        </p:nvSpPr>
        <p:spPr>
          <a:xfrm>
            <a:off x="246077" y="241603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E8E7DF-C9CB-4A21-A6CC-852D227383F0}"/>
              </a:ext>
            </a:extLst>
          </p:cNvPr>
          <p:cNvSpPr/>
          <p:nvPr/>
        </p:nvSpPr>
        <p:spPr>
          <a:xfrm>
            <a:off x="246078" y="299487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034CC0D-D8D8-4B4B-B1D2-B3526F203001}"/>
              </a:ext>
            </a:extLst>
          </p:cNvPr>
          <p:cNvSpPr/>
          <p:nvPr/>
        </p:nvSpPr>
        <p:spPr>
          <a:xfrm>
            <a:off x="246074" y="4785912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AF8D408-EAA3-40BD-8C31-11C11AFF56F3}"/>
              </a:ext>
            </a:extLst>
          </p:cNvPr>
          <p:cNvSpPr/>
          <p:nvPr/>
        </p:nvSpPr>
        <p:spPr>
          <a:xfrm>
            <a:off x="246074" y="5456918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83D2B-C5AD-4E14-83D6-F2C2CCDFA8AF}"/>
              </a:ext>
            </a:extLst>
          </p:cNvPr>
          <p:cNvSpPr txBox="1"/>
          <p:nvPr/>
        </p:nvSpPr>
        <p:spPr>
          <a:xfrm>
            <a:off x="246077" y="8775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7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7240D5-811D-4DC1-AFB9-8578AB0F6F49}"/>
              </a:ext>
            </a:extLst>
          </p:cNvPr>
          <p:cNvSpPr/>
          <p:nvPr/>
        </p:nvSpPr>
        <p:spPr>
          <a:xfrm>
            <a:off x="246076" y="360726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D3E85D-F233-46E1-B1BC-9B6E49C64CBC}"/>
              </a:ext>
            </a:extLst>
          </p:cNvPr>
          <p:cNvSpPr/>
          <p:nvPr/>
        </p:nvSpPr>
        <p:spPr>
          <a:xfrm>
            <a:off x="246075" y="419880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CA1185-BA51-48B3-BFAF-4727177C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59" y="457091"/>
            <a:ext cx="3214365" cy="24351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1FCB57-89E7-4867-A7A9-FBFA4BAE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09" y="457090"/>
            <a:ext cx="3271662" cy="2435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E2237F-1C3C-4A9D-9B64-31616732D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559" y="3229744"/>
            <a:ext cx="3223806" cy="24293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84152E-DDEB-411D-AE3E-ACE77823C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920" y="3265076"/>
            <a:ext cx="3264104" cy="24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8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1BAB4A-6347-4A8F-927D-93D9B1645A6E}"/>
              </a:ext>
            </a:extLst>
          </p:cNvPr>
          <p:cNvSpPr txBox="1"/>
          <p:nvPr/>
        </p:nvSpPr>
        <p:spPr>
          <a:xfrm>
            <a:off x="100668" y="17616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실험 </a:t>
            </a:r>
            <a:r>
              <a:rPr lang="en-US" altLang="ko-KR" b="1">
                <a:solidFill>
                  <a:srgbClr val="FF0000"/>
                </a:solidFill>
              </a:rPr>
              <a:t>1.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279980-C470-459E-9AC6-091BA4C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66" y="1312877"/>
            <a:ext cx="3540154" cy="53102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8725D8-5440-45EF-BBA4-CEB58BDF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2877"/>
            <a:ext cx="3637986" cy="5310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D8409-8A32-4AD1-A8E2-BFB0D300497D}"/>
              </a:ext>
            </a:extLst>
          </p:cNvPr>
          <p:cNvSpPr txBox="1"/>
          <p:nvPr/>
        </p:nvSpPr>
        <p:spPr>
          <a:xfrm>
            <a:off x="2097248" y="773885"/>
            <a:ext cx="168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CPA </a:t>
            </a:r>
            <a:r>
              <a:rPr lang="ko-KR" altLang="en-US"/>
              <a:t>모델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84456-59EC-4576-9624-1B890FB14A80}"/>
              </a:ext>
            </a:extLst>
          </p:cNvPr>
          <p:cNvSpPr txBox="1"/>
          <p:nvPr/>
        </p:nvSpPr>
        <p:spPr>
          <a:xfrm>
            <a:off x="7139032" y="773885"/>
            <a:ext cx="179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ReLU </a:t>
            </a:r>
            <a:r>
              <a:rPr lang="ko-KR" altLang="en-US"/>
              <a:t>모델 구조</a:t>
            </a:r>
          </a:p>
        </p:txBody>
      </p:sp>
    </p:spTree>
    <p:extLst>
      <p:ext uri="{BB962C8B-B14F-4D97-AF65-F5344CB8AC3E}">
        <p14:creationId xmlns:p14="http://schemas.microsoft.com/office/powerpoint/2010/main" val="548840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473B05-4649-4B28-975E-1D5B0DEF6E32}"/>
              </a:ext>
            </a:extLst>
          </p:cNvPr>
          <p:cNvSpPr txBox="1"/>
          <p:nvPr/>
        </p:nvSpPr>
        <p:spPr>
          <a:xfrm>
            <a:off x="246077" y="87759"/>
            <a:ext cx="452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 P A(Sigmoid) </a:t>
            </a:r>
            <a:r>
              <a:rPr lang="ko-KR" altLang="en-US"/>
              <a:t>과 </a:t>
            </a:r>
            <a:r>
              <a:rPr lang="en-US" altLang="ko-KR"/>
              <a:t>ReLU</a:t>
            </a:r>
            <a:r>
              <a:rPr lang="ko-KR" altLang="en-US"/>
              <a:t>의 </a:t>
            </a:r>
            <a:r>
              <a:rPr lang="en-US" altLang="ko-KR"/>
              <a:t>Train loss </a:t>
            </a:r>
            <a:r>
              <a:rPr lang="ko-KR" altLang="en-US"/>
              <a:t>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187389-E01F-4713-BEEB-447D0CC0B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7" y="675095"/>
            <a:ext cx="3721916" cy="2799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52AEB5-E83B-45E0-975F-5D2D1D4EA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35" y="695122"/>
            <a:ext cx="3715329" cy="2773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99738-72F8-420B-93BB-56CB4F77D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635" y="3706474"/>
            <a:ext cx="3768029" cy="27930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B34D48-5C16-44DD-9FBB-E671233FF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661" y="695121"/>
            <a:ext cx="3695567" cy="2773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154436-1A5E-44CD-9592-6621F0B94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834" y="3726237"/>
            <a:ext cx="3779394" cy="277332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6B00175-C234-42C6-BE90-D8C26D815BF1}"/>
              </a:ext>
            </a:extLst>
          </p:cNvPr>
          <p:cNvSpPr/>
          <p:nvPr/>
        </p:nvSpPr>
        <p:spPr>
          <a:xfrm>
            <a:off x="4145306" y="5165894"/>
            <a:ext cx="786959" cy="4511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2095E-F183-4EA6-8817-1408D7D71783}"/>
              </a:ext>
            </a:extLst>
          </p:cNvPr>
          <p:cNvSpPr txBox="1"/>
          <p:nvPr/>
        </p:nvSpPr>
        <p:spPr>
          <a:xfrm>
            <a:off x="1355017" y="5278475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상대적으로 낮은 손실함수 값을 가짐에도 불구하고</a:t>
            </a:r>
            <a:endParaRPr lang="en-US" altLang="ko-KR" sz="800"/>
          </a:p>
          <a:p>
            <a:r>
              <a:rPr lang="en-US" altLang="ko-KR" sz="800"/>
              <a:t>ReLU</a:t>
            </a:r>
            <a:r>
              <a:rPr lang="ko-KR" altLang="en-US" sz="800"/>
              <a:t>보다 좋지 않음</a:t>
            </a:r>
            <a:r>
              <a:rPr lang="en-US" altLang="ko-KR" sz="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55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473B05-4649-4B28-975E-1D5B0DEF6E32}"/>
              </a:ext>
            </a:extLst>
          </p:cNvPr>
          <p:cNvSpPr txBox="1"/>
          <p:nvPr/>
        </p:nvSpPr>
        <p:spPr>
          <a:xfrm>
            <a:off x="246077" y="87759"/>
            <a:ext cx="452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 P A(Sigmoid) </a:t>
            </a:r>
            <a:r>
              <a:rPr lang="ko-KR" altLang="en-US"/>
              <a:t>과 </a:t>
            </a:r>
            <a:r>
              <a:rPr lang="en-US" altLang="ko-KR"/>
              <a:t>ReLU</a:t>
            </a:r>
            <a:r>
              <a:rPr lang="ko-KR" altLang="en-US"/>
              <a:t>의 </a:t>
            </a:r>
            <a:r>
              <a:rPr lang="en-US" altLang="ko-KR"/>
              <a:t>Train loss </a:t>
            </a:r>
            <a:r>
              <a:rPr lang="ko-KR" altLang="en-US"/>
              <a:t>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217EE-9B5B-4DA6-A547-73F6C5A5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34" y="891183"/>
            <a:ext cx="3806854" cy="28350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E58674-2F73-4907-AE96-D92091D7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672" y="917991"/>
            <a:ext cx="3800153" cy="27814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6DDBD4-D7BF-4C69-ACAC-4586DF19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631" y="3921802"/>
            <a:ext cx="3813557" cy="28283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01693D-9630-43D5-B842-3ACED7CE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672" y="3921802"/>
            <a:ext cx="3833664" cy="284843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AB5D430-B7E8-4652-99BC-C45FBF4C4D48}"/>
              </a:ext>
            </a:extLst>
          </p:cNvPr>
          <p:cNvSpPr/>
          <p:nvPr/>
        </p:nvSpPr>
        <p:spPr>
          <a:xfrm>
            <a:off x="3140917" y="5583906"/>
            <a:ext cx="620785" cy="594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D63B12-2F54-4533-BB96-0DDBC37AB0B3}"/>
              </a:ext>
            </a:extLst>
          </p:cNvPr>
          <p:cNvSpPr txBox="1"/>
          <p:nvPr/>
        </p:nvSpPr>
        <p:spPr>
          <a:xfrm>
            <a:off x="270441" y="4164888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상대적으로 낮은 손실함수 값을 가짐에도 불구하고</a:t>
            </a:r>
            <a:endParaRPr lang="en-US" altLang="ko-KR" sz="800"/>
          </a:p>
          <a:p>
            <a:r>
              <a:rPr lang="en-US" altLang="ko-KR" sz="800"/>
              <a:t>ReLU</a:t>
            </a:r>
            <a:r>
              <a:rPr lang="ko-KR" altLang="en-US" sz="800"/>
              <a:t>보다 좋지 않음</a:t>
            </a:r>
            <a:r>
              <a:rPr lang="en-US" altLang="ko-KR" sz="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777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62851-73B5-44DD-988D-FD09D67B13B9}"/>
              </a:ext>
            </a:extLst>
          </p:cNvPr>
          <p:cNvSpPr txBox="1"/>
          <p:nvPr/>
        </p:nvSpPr>
        <p:spPr>
          <a:xfrm>
            <a:off x="226423" y="231628"/>
            <a:ext cx="415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2,6</a:t>
            </a:r>
            <a:r>
              <a:rPr lang="ko-KR" altLang="en-US" sz="1200"/>
              <a:t>을 각 랜덤으로 초기화하여 </a:t>
            </a:r>
            <a:r>
              <a:rPr lang="en-US" altLang="ko-KR" sz="1200"/>
              <a:t>10</a:t>
            </a:r>
            <a:r>
              <a:rPr lang="ko-KR" altLang="en-US" sz="1200"/>
              <a:t>번씩 돌려본 결과</a:t>
            </a:r>
            <a:endParaRPr lang="en-US" altLang="ko-KR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2E2BB-CC7A-4898-838D-3CA52900A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258" y="965282"/>
            <a:ext cx="3400949" cy="2693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74FBB6-2638-43C1-AD36-8849EF2C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567" y="965282"/>
            <a:ext cx="3431424" cy="2718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C7EA39-E27F-4005-BF4D-C87D1264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991" y="1118431"/>
            <a:ext cx="3154897" cy="24637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E31DCA-B7C5-41A5-ADE7-37A7D355A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258" y="3766206"/>
            <a:ext cx="3575401" cy="27531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16088B-BEC7-4D66-B3A7-91D6A73ED965}"/>
              </a:ext>
            </a:extLst>
          </p:cNvPr>
          <p:cNvSpPr txBox="1"/>
          <p:nvPr/>
        </p:nvSpPr>
        <p:spPr>
          <a:xfrm>
            <a:off x="218912" y="93376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2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17DB9B-0950-48E5-87BB-4EA17D3221A4}"/>
              </a:ext>
            </a:extLst>
          </p:cNvPr>
          <p:cNvSpPr/>
          <p:nvPr/>
        </p:nvSpPr>
        <p:spPr>
          <a:xfrm>
            <a:off x="280502" y="156745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B2CE78-387C-4247-BFB7-D1C502D87F3D}"/>
              </a:ext>
            </a:extLst>
          </p:cNvPr>
          <p:cNvSpPr/>
          <p:nvPr/>
        </p:nvSpPr>
        <p:spPr>
          <a:xfrm>
            <a:off x="280502" y="214630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BF5CF4-E3E1-41E5-BADB-B4FF37DB2645}"/>
              </a:ext>
            </a:extLst>
          </p:cNvPr>
          <p:cNvSpPr/>
          <p:nvPr/>
        </p:nvSpPr>
        <p:spPr>
          <a:xfrm>
            <a:off x="280502" y="274191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D10981-794C-47A6-A874-7DE755070630}"/>
              </a:ext>
            </a:extLst>
          </p:cNvPr>
          <p:cNvSpPr/>
          <p:nvPr/>
        </p:nvSpPr>
        <p:spPr>
          <a:xfrm>
            <a:off x="280501" y="33375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B41F68-964C-46CD-8037-4BCB01747F8B}"/>
              </a:ext>
            </a:extLst>
          </p:cNvPr>
          <p:cNvSpPr/>
          <p:nvPr/>
        </p:nvSpPr>
        <p:spPr>
          <a:xfrm>
            <a:off x="280502" y="391637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C577F4-6EA4-4D7E-976B-8428F72AB725}"/>
              </a:ext>
            </a:extLst>
          </p:cNvPr>
          <p:cNvSpPr/>
          <p:nvPr/>
        </p:nvSpPr>
        <p:spPr>
          <a:xfrm>
            <a:off x="280501" y="4604273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4B0312C-C436-4AC0-9984-3E3FE9312BAE}"/>
              </a:ext>
            </a:extLst>
          </p:cNvPr>
          <p:cNvSpPr/>
          <p:nvPr/>
        </p:nvSpPr>
        <p:spPr>
          <a:xfrm>
            <a:off x="280501" y="5308948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6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A24887-A318-4B59-813C-6B874C8A6AD5}"/>
              </a:ext>
            </a:extLst>
          </p:cNvPr>
          <p:cNvSpPr txBox="1"/>
          <p:nvPr/>
        </p:nvSpPr>
        <p:spPr>
          <a:xfrm>
            <a:off x="252548" y="191894"/>
            <a:ext cx="1179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2 band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BE0F38-E90E-48C9-AB19-9ECCECE5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24" y="844137"/>
            <a:ext cx="3276587" cy="25848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1D0789-2566-42E3-8850-068DA69E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32" y="868408"/>
            <a:ext cx="3361535" cy="25605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912AD4-FEBD-4AD1-A52E-EC7CC136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473" y="916950"/>
            <a:ext cx="3367603" cy="2512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355F71-191F-4139-93A3-3E670ED9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74" y="3677985"/>
            <a:ext cx="3842028" cy="291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62851-73B5-44DD-988D-FD09D67B13B9}"/>
              </a:ext>
            </a:extLst>
          </p:cNvPr>
          <p:cNvSpPr txBox="1"/>
          <p:nvPr/>
        </p:nvSpPr>
        <p:spPr>
          <a:xfrm>
            <a:off x="1641107" y="117451"/>
            <a:ext cx="415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2,6</a:t>
            </a:r>
            <a:r>
              <a:rPr lang="ko-KR" altLang="en-US" sz="1200"/>
              <a:t>을 각 랜덤으로 초기화하여 </a:t>
            </a:r>
            <a:r>
              <a:rPr lang="en-US" altLang="ko-KR" sz="1200"/>
              <a:t>10</a:t>
            </a:r>
            <a:r>
              <a:rPr lang="ko-KR" altLang="en-US" sz="1200"/>
              <a:t>번씩 돌려본 결과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4FA2AE-39B4-40D7-936C-C275BEC1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79" y="722110"/>
            <a:ext cx="3022719" cy="23563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FAD85F-6927-4A2B-A313-931ED3BF7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14" y="617542"/>
            <a:ext cx="3530102" cy="26922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354254-DCEE-4AB9-A4BD-E1BF75458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03" y="4042179"/>
            <a:ext cx="2370093" cy="18598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89F149-1876-4736-ABB3-B253BC7B4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265" y="3789714"/>
            <a:ext cx="3103382" cy="236473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19617F-9EA6-464F-92CD-39FD63626CED}"/>
              </a:ext>
            </a:extLst>
          </p:cNvPr>
          <p:cNvCxnSpPr/>
          <p:nvPr/>
        </p:nvCxnSpPr>
        <p:spPr>
          <a:xfrm>
            <a:off x="5248079" y="2647599"/>
            <a:ext cx="3187337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CAD98F-A914-41DC-8733-576DF25ADCD8}"/>
              </a:ext>
            </a:extLst>
          </p:cNvPr>
          <p:cNvSpPr txBox="1"/>
          <p:nvPr/>
        </p:nvSpPr>
        <p:spPr>
          <a:xfrm>
            <a:off x="5113549" y="2701603"/>
            <a:ext cx="3456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Train loss</a:t>
            </a:r>
            <a:r>
              <a:rPr lang="ko-KR" altLang="en-US" sz="1200"/>
              <a:t>가 가질수 있는 가장 낮은 값</a:t>
            </a:r>
            <a:r>
              <a:rPr lang="en-US" altLang="ko-KR" sz="1200"/>
              <a:t> 0</a:t>
            </a:r>
            <a:r>
              <a:rPr lang="ko-KR" altLang="en-US" sz="1200"/>
              <a:t>에 수렴</a:t>
            </a:r>
            <a:endParaRPr lang="en-US" altLang="ko-KR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F4A2E0-EDE0-4DEC-BE32-13EC44D4980D}"/>
              </a:ext>
            </a:extLst>
          </p:cNvPr>
          <p:cNvSpPr/>
          <p:nvPr/>
        </p:nvSpPr>
        <p:spPr>
          <a:xfrm>
            <a:off x="215123" y="55819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B06545-F435-4AF6-8B8A-F29EBD663EF9}"/>
              </a:ext>
            </a:extLst>
          </p:cNvPr>
          <p:cNvSpPr/>
          <p:nvPr/>
        </p:nvSpPr>
        <p:spPr>
          <a:xfrm>
            <a:off x="215123" y="113703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7753C0-EFEF-4CA6-B304-B0481CA18DDE}"/>
              </a:ext>
            </a:extLst>
          </p:cNvPr>
          <p:cNvSpPr/>
          <p:nvPr/>
        </p:nvSpPr>
        <p:spPr>
          <a:xfrm>
            <a:off x="215123" y="173265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371F90-005F-41B3-B228-97B048DF39BB}"/>
              </a:ext>
            </a:extLst>
          </p:cNvPr>
          <p:cNvSpPr/>
          <p:nvPr/>
        </p:nvSpPr>
        <p:spPr>
          <a:xfrm>
            <a:off x="215122" y="2328272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54B4D3-6AC1-4207-83F2-5276E2F6378C}"/>
              </a:ext>
            </a:extLst>
          </p:cNvPr>
          <p:cNvSpPr/>
          <p:nvPr/>
        </p:nvSpPr>
        <p:spPr>
          <a:xfrm>
            <a:off x="215123" y="290711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F9162D-822A-4C02-A565-BCC282AA6187}"/>
              </a:ext>
            </a:extLst>
          </p:cNvPr>
          <p:cNvSpPr txBox="1"/>
          <p:nvPr/>
        </p:nvSpPr>
        <p:spPr>
          <a:xfrm>
            <a:off x="215122" y="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6</a:t>
            </a: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9DBC91-9FCB-4644-8D13-3181C9EC2C34}"/>
              </a:ext>
            </a:extLst>
          </p:cNvPr>
          <p:cNvSpPr/>
          <p:nvPr/>
        </p:nvSpPr>
        <p:spPr>
          <a:xfrm>
            <a:off x="215121" y="351951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391758-0850-4E95-BD34-5E0AAEC07AAF}"/>
              </a:ext>
            </a:extLst>
          </p:cNvPr>
          <p:cNvSpPr/>
          <p:nvPr/>
        </p:nvSpPr>
        <p:spPr>
          <a:xfrm>
            <a:off x="215120" y="4111042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5E1C21-589B-46A4-BDDC-83C2A0F2E280}"/>
              </a:ext>
            </a:extLst>
          </p:cNvPr>
          <p:cNvSpPr/>
          <p:nvPr/>
        </p:nvSpPr>
        <p:spPr>
          <a:xfrm>
            <a:off x="215120" y="471074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256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94B395-F834-4E49-8436-76AF0B11FCFA}"/>
              </a:ext>
            </a:extLst>
          </p:cNvPr>
          <p:cNvSpPr/>
          <p:nvPr/>
        </p:nvSpPr>
        <p:spPr>
          <a:xfrm>
            <a:off x="215120" y="523063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0421E1-AD33-4118-9303-82C695E986E3}"/>
              </a:ext>
            </a:extLst>
          </p:cNvPr>
          <p:cNvSpPr/>
          <p:nvPr/>
        </p:nvSpPr>
        <p:spPr>
          <a:xfrm>
            <a:off x="215120" y="5700650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0D5939B-149A-4D43-8294-C96536210ED1}"/>
              </a:ext>
            </a:extLst>
          </p:cNvPr>
          <p:cNvSpPr/>
          <p:nvPr/>
        </p:nvSpPr>
        <p:spPr>
          <a:xfrm>
            <a:off x="215120" y="6133002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512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C568394-2FEB-449B-A4DB-539EB589C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132" y="779909"/>
            <a:ext cx="3248034" cy="236750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8CA50A2-1CFA-4E1D-AB8D-C231C713C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616" y="3849809"/>
            <a:ext cx="3103383" cy="23598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4932E4-5C58-4538-98F8-134A052CE6F1}"/>
              </a:ext>
            </a:extLst>
          </p:cNvPr>
          <p:cNvSpPr txBox="1"/>
          <p:nvPr/>
        </p:nvSpPr>
        <p:spPr>
          <a:xfrm>
            <a:off x="7096208" y="3268367"/>
            <a:ext cx="484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/>
              <a:t>PPNSPLU</a:t>
            </a:r>
            <a:r>
              <a:rPr lang="ko-KR" altLang="en-US" sz="800"/>
              <a:t>에 대해 </a:t>
            </a:r>
            <a:r>
              <a:rPr lang="en-US" altLang="ko-KR" sz="800"/>
              <a:t>400epoch 1</a:t>
            </a:r>
            <a:r>
              <a:rPr lang="ko-KR" altLang="en-US" sz="800"/>
              <a:t>번 실행해서 </a:t>
            </a:r>
            <a:r>
              <a:rPr lang="en-US" altLang="ko-KR" sz="800"/>
              <a:t>train loss</a:t>
            </a:r>
            <a:r>
              <a:rPr lang="ko-KR" altLang="en-US" sz="800"/>
              <a:t>가 </a:t>
            </a:r>
            <a:r>
              <a:rPr lang="en-US" altLang="ko-KR" sz="800"/>
              <a:t>0</a:t>
            </a:r>
            <a:r>
              <a:rPr lang="ko-KR" altLang="en-US" sz="800"/>
              <a:t>에 수렴하는지 실험</a:t>
            </a:r>
            <a:r>
              <a:rPr lang="en-US" altLang="ko-KR" sz="800"/>
              <a:t>,</a:t>
            </a:r>
          </a:p>
          <a:p>
            <a:r>
              <a:rPr lang="ko-KR" altLang="en-US" sz="800"/>
              <a:t>수렴한 것을 볼 수 있으며 이를 해석해보면 </a:t>
            </a:r>
            <a:r>
              <a:rPr lang="en-US" altLang="ko-KR" sz="800"/>
              <a:t>ReLU</a:t>
            </a:r>
            <a:r>
              <a:rPr lang="ko-KR" altLang="en-US" sz="800"/>
              <a:t>와 </a:t>
            </a:r>
            <a:r>
              <a:rPr lang="en-US" altLang="ko-KR" sz="800"/>
              <a:t>PPNSPLUS </a:t>
            </a:r>
            <a:r>
              <a:rPr lang="ko-KR" altLang="en-US" sz="800"/>
              <a:t>모두 </a:t>
            </a:r>
            <a:r>
              <a:rPr lang="en-US" altLang="ko-KR" sz="800"/>
              <a:t>Model 6</a:t>
            </a:r>
          </a:p>
          <a:p>
            <a:r>
              <a:rPr lang="ko-KR" altLang="en-US" sz="800"/>
              <a:t>과 같은 경우에 </a:t>
            </a:r>
            <a:r>
              <a:rPr lang="en-US" altLang="ko-KR" sz="800"/>
              <a:t>0</a:t>
            </a:r>
            <a:r>
              <a:rPr lang="ko-KR" altLang="en-US" sz="800"/>
              <a:t>에 수렴하여 </a:t>
            </a:r>
            <a:r>
              <a:rPr lang="en-US" altLang="ko-KR" sz="800"/>
              <a:t>global optimal</a:t>
            </a:r>
            <a:r>
              <a:rPr lang="ko-KR" altLang="en-US" sz="800"/>
              <a:t>에 도달하였다</a:t>
            </a:r>
            <a:r>
              <a:rPr lang="en-US" altLang="ko-KR" sz="800"/>
              <a:t>, PPNSPLUS</a:t>
            </a:r>
            <a:r>
              <a:rPr lang="ko-KR" altLang="en-US" sz="800"/>
              <a:t>의 </a:t>
            </a:r>
            <a:r>
              <a:rPr lang="en-US" altLang="ko-KR" sz="800"/>
              <a:t>saturation </a:t>
            </a:r>
            <a:r>
              <a:rPr lang="ko-KR" altLang="en-US" sz="800"/>
              <a:t>때문에</a:t>
            </a:r>
            <a:endParaRPr lang="en-US" altLang="ko-KR" sz="800"/>
          </a:p>
          <a:p>
            <a:r>
              <a:rPr lang="ko-KR" altLang="en-US" sz="800"/>
              <a:t>수렴이 늦는 것이라 해석해볼 수 있는가</a:t>
            </a:r>
            <a:r>
              <a:rPr lang="en-US" altLang="ko-KR" sz="800"/>
              <a:t>? (</a:t>
            </a:r>
            <a:r>
              <a:rPr lang="ko-KR" altLang="en-US" sz="800"/>
              <a:t>이가 손실함수의 복잡성과 어떻게 관련지어 말할 수 있는가</a:t>
            </a:r>
            <a:r>
              <a:rPr lang="en-US" altLang="ko-KR" sz="8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524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62851-73B5-44DD-988D-FD09D67B13B9}"/>
              </a:ext>
            </a:extLst>
          </p:cNvPr>
          <p:cNvSpPr txBox="1"/>
          <p:nvPr/>
        </p:nvSpPr>
        <p:spPr>
          <a:xfrm>
            <a:off x="226423" y="231628"/>
            <a:ext cx="415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2,6</a:t>
            </a:r>
            <a:r>
              <a:rPr lang="ko-KR" altLang="en-US" sz="1200"/>
              <a:t>을 각 랜덤으로 초기화하여 </a:t>
            </a:r>
            <a:r>
              <a:rPr lang="en-US" altLang="ko-KR" sz="1200"/>
              <a:t>10</a:t>
            </a:r>
            <a:r>
              <a:rPr lang="ko-KR" altLang="en-US" sz="1200"/>
              <a:t>번씩 돌려본 결과</a:t>
            </a:r>
            <a:endParaRPr lang="en-US" altLang="ko-KR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EBBC-6AD1-42E9-90A0-232D65D4CF7C}"/>
              </a:ext>
            </a:extLst>
          </p:cNvPr>
          <p:cNvSpPr txBox="1"/>
          <p:nvPr/>
        </p:nvSpPr>
        <p:spPr>
          <a:xfrm>
            <a:off x="226422" y="688283"/>
            <a:ext cx="1234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6 band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4245D5-4066-4DC1-95F8-926AF14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50" y="1144938"/>
            <a:ext cx="3449030" cy="26748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5E94FC-AEE6-4034-92E5-4BD35CF8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74" y="1162657"/>
            <a:ext cx="3543437" cy="26560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B1853E-5B64-4902-8C67-097FAB6E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6" y="4060979"/>
            <a:ext cx="3392116" cy="26418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20D7E8-C418-4DBF-8162-912E87FC6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74" y="4086200"/>
            <a:ext cx="3543437" cy="26165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5719EF-2619-41F4-9B89-C3A0316F3660}"/>
              </a:ext>
            </a:extLst>
          </p:cNvPr>
          <p:cNvSpPr txBox="1"/>
          <p:nvPr/>
        </p:nvSpPr>
        <p:spPr>
          <a:xfrm>
            <a:off x="4494574" y="343469"/>
            <a:ext cx="7019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6</a:t>
            </a:r>
            <a:r>
              <a:rPr lang="ko-KR" altLang="en-US" sz="1200"/>
              <a:t>번째 </a:t>
            </a:r>
            <a:r>
              <a:rPr lang="en-US" altLang="ko-KR" sz="1200"/>
              <a:t>model </a:t>
            </a:r>
            <a:r>
              <a:rPr lang="ko-KR" altLang="en-US" sz="1200"/>
              <a:t>에서 </a:t>
            </a:r>
            <a:r>
              <a:rPr lang="en-US" altLang="ko-KR" sz="1200"/>
              <a:t>PPNSPLUS</a:t>
            </a:r>
            <a:r>
              <a:rPr lang="ko-KR" altLang="en-US" sz="1200"/>
              <a:t>를 </a:t>
            </a:r>
            <a:r>
              <a:rPr lang="en-US" altLang="ko-KR" sz="1200"/>
              <a:t>Epoch</a:t>
            </a:r>
            <a:r>
              <a:rPr lang="ko-KR" altLang="en-US" sz="1200"/>
              <a:t>을 늘려서 학습하면 </a:t>
            </a:r>
            <a:r>
              <a:rPr lang="en-US" altLang="ko-KR" sz="1200"/>
              <a:t>Train loss</a:t>
            </a:r>
            <a:r>
              <a:rPr lang="ko-KR" altLang="en-US" sz="1200"/>
              <a:t>가 </a:t>
            </a:r>
            <a:r>
              <a:rPr lang="en-US" altLang="ko-KR" sz="1200"/>
              <a:t>0</a:t>
            </a:r>
            <a:r>
              <a:rPr lang="ko-KR" altLang="en-US" sz="1200"/>
              <a:t>에 수렴하는 곳으로 갈 까</a:t>
            </a:r>
            <a:r>
              <a:rPr lang="en-US" altLang="ko-KR" sz="1200"/>
              <a:t>?</a:t>
            </a:r>
          </a:p>
          <a:p>
            <a:r>
              <a:rPr lang="ko-KR" altLang="en-US" sz="1200"/>
              <a:t>이를 확인해봄으로써 간접적으로 </a:t>
            </a:r>
            <a:r>
              <a:rPr lang="en-US" altLang="ko-KR" sz="1200"/>
              <a:t>PPNSPLUS</a:t>
            </a:r>
            <a:r>
              <a:rPr lang="ko-KR" altLang="en-US" sz="1200"/>
              <a:t>의 손실함수가 제일 작은 </a:t>
            </a:r>
            <a:r>
              <a:rPr lang="en-US" altLang="ko-KR" sz="1200"/>
              <a:t>0</a:t>
            </a:r>
            <a:r>
              <a:rPr lang="ko-KR" altLang="en-US" sz="1200"/>
              <a:t>에 수렴하긴 하는데</a:t>
            </a:r>
            <a:endParaRPr lang="en-US" altLang="ko-KR" sz="1200"/>
          </a:p>
          <a:p>
            <a:r>
              <a:rPr lang="ko-KR" altLang="en-US" sz="1200"/>
              <a:t>기울기가 작아서 학습이 안되는 모습을 확인하기 위해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17163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C434C8A-B450-45B2-8198-322076E5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" y="406716"/>
            <a:ext cx="3676743" cy="27476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6A2B9F-961D-4431-B256-88F9519B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86" y="423189"/>
            <a:ext cx="3637208" cy="27806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A1C7CD-F536-4EC9-865E-DB536974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127" y="406716"/>
            <a:ext cx="3729457" cy="2813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9FEDDD-50C1-4BB7-95E7-EAEFCE0E7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6" y="3654192"/>
            <a:ext cx="3637208" cy="28171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BCB279-5B5C-47F4-A97F-7A7CF07C7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854" y="3660553"/>
            <a:ext cx="3637208" cy="2790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71D8DA-5DDB-46FD-84C2-E6514ABEF8CE}"/>
              </a:ext>
            </a:extLst>
          </p:cNvPr>
          <p:cNvSpPr txBox="1"/>
          <p:nvPr/>
        </p:nvSpPr>
        <p:spPr>
          <a:xfrm>
            <a:off x="138388" y="146190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2</a:t>
            </a:r>
            <a:r>
              <a:rPr lang="ko-KR" altLang="en-US" sz="1200"/>
              <a:t>와 </a:t>
            </a:r>
            <a:r>
              <a:rPr lang="en-US" altLang="ko-KR" sz="1200"/>
              <a:t>6</a:t>
            </a:r>
            <a:r>
              <a:rPr lang="ko-KR" altLang="en-US" sz="1200"/>
              <a:t>을 모두 그려봄</a:t>
            </a:r>
            <a:r>
              <a:rPr lang="en-US" altLang="ko-KR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06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12681B-9B18-4D94-8194-AB3CFE0E2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52" y="974272"/>
            <a:ext cx="3448322" cy="2639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E0888E-397C-4FD3-B8E5-DE316E57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201" y="1057412"/>
            <a:ext cx="3417200" cy="2639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DF5C55-0761-4D21-95E5-D56E666D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114" y="1063637"/>
            <a:ext cx="3498117" cy="26329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7E9849-67FC-4601-A3B7-46927228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0" y="3848917"/>
            <a:ext cx="3362905" cy="26329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EFFADB-C873-4870-95F2-2C42911C6A68}"/>
              </a:ext>
            </a:extLst>
          </p:cNvPr>
          <p:cNvSpPr txBox="1"/>
          <p:nvPr/>
        </p:nvSpPr>
        <p:spPr>
          <a:xfrm>
            <a:off x="5651602" y="4517893"/>
            <a:ext cx="6484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2</a:t>
            </a:r>
            <a:r>
              <a:rPr lang="ko-KR" altLang="en-US" sz="1200"/>
              <a:t>의 </a:t>
            </a:r>
            <a:r>
              <a:rPr lang="en-US" altLang="ko-KR" sz="1200"/>
              <a:t>ReLU</a:t>
            </a:r>
            <a:r>
              <a:rPr lang="ko-KR" altLang="en-US" sz="1200"/>
              <a:t>는 </a:t>
            </a:r>
            <a:r>
              <a:rPr lang="en-US" altLang="ko-KR" sz="1200"/>
              <a:t>Model 6</a:t>
            </a:r>
            <a:r>
              <a:rPr lang="ko-KR" altLang="en-US" sz="1200"/>
              <a:t>의 </a:t>
            </a:r>
            <a:r>
              <a:rPr lang="en-US" altLang="ko-KR" sz="1200"/>
              <a:t>PPNSPLUS</a:t>
            </a:r>
            <a:r>
              <a:rPr lang="ko-KR" altLang="en-US" sz="1200"/>
              <a:t>보다 매우 간단한 모델임</a:t>
            </a:r>
            <a:r>
              <a:rPr lang="en-US" altLang="ko-KR" sz="1200"/>
              <a:t>, </a:t>
            </a:r>
          </a:p>
          <a:p>
            <a:r>
              <a:rPr lang="ko-KR" altLang="en-US" sz="1200"/>
              <a:t>학습 초기는 </a:t>
            </a:r>
            <a:r>
              <a:rPr lang="en-US" altLang="ko-KR" sz="1200"/>
              <a:t>PPNSPLUS</a:t>
            </a:r>
            <a:r>
              <a:rPr lang="ko-KR" altLang="en-US" sz="1200"/>
              <a:t>의 손실함수 감소가 우월하지만 약 </a:t>
            </a:r>
            <a:r>
              <a:rPr lang="en-US" altLang="ko-KR" sz="1200"/>
              <a:t>10epoch </a:t>
            </a:r>
            <a:r>
              <a:rPr lang="ko-KR" altLang="en-US" sz="1200"/>
              <a:t>이후</a:t>
            </a:r>
            <a:endParaRPr lang="en-US" altLang="ko-KR" sz="1200"/>
          </a:p>
          <a:p>
            <a:r>
              <a:rPr lang="ko-KR" altLang="en-US" sz="1200"/>
              <a:t>부터는 </a:t>
            </a:r>
            <a:r>
              <a:rPr lang="en-US" altLang="ko-KR" sz="1200"/>
              <a:t>ReLU</a:t>
            </a:r>
            <a:r>
              <a:rPr lang="ko-KR" altLang="en-US" sz="1200"/>
              <a:t>의 </a:t>
            </a:r>
            <a:r>
              <a:rPr lang="en-US" altLang="ko-KR" sz="1200"/>
              <a:t>Train loss</a:t>
            </a:r>
            <a:r>
              <a:rPr lang="ko-KR" altLang="en-US" sz="1200"/>
              <a:t>가 더욱 낮게 학습되는 것이 관찰됨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r>
              <a:rPr lang="ko-KR" altLang="en-US" sz="1200"/>
              <a:t>이는 </a:t>
            </a:r>
            <a:r>
              <a:rPr lang="en-US" altLang="ko-KR" sz="1200"/>
              <a:t>M6</a:t>
            </a:r>
            <a:r>
              <a:rPr lang="ko-KR" altLang="en-US" sz="1200"/>
              <a:t>의 </a:t>
            </a:r>
            <a:r>
              <a:rPr lang="en-US" altLang="ko-KR" sz="1200"/>
              <a:t>PPNSPLUS</a:t>
            </a:r>
            <a:r>
              <a:rPr lang="ko-KR" altLang="en-US" sz="1200"/>
              <a:t>의 손실함수 값이 </a:t>
            </a:r>
            <a:r>
              <a:rPr lang="en-US" altLang="ko-KR" sz="1200"/>
              <a:t>M2</a:t>
            </a:r>
            <a:r>
              <a:rPr lang="ko-KR" altLang="en-US" sz="1200"/>
              <a:t>의 </a:t>
            </a:r>
            <a:r>
              <a:rPr lang="en-US" altLang="ko-KR" sz="1200"/>
              <a:t>ReLU</a:t>
            </a:r>
            <a:r>
              <a:rPr lang="ko-KR" altLang="en-US" sz="1200"/>
              <a:t>보다 복잡하다는 것을 보여주는 것인가</a:t>
            </a:r>
            <a:r>
              <a:rPr lang="en-US" altLang="ko-KR" sz="1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201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C9D249-3970-4445-A7E1-CF227B32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5" y="672861"/>
            <a:ext cx="3878326" cy="2952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C1BEB6-3357-43B6-97DC-62862251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91" y="665797"/>
            <a:ext cx="3977227" cy="2959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66B297-8AC9-4F76-8E22-04775638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65" y="3712709"/>
            <a:ext cx="3816609" cy="29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B6B27-E21B-44C7-B275-210B49845E11}"/>
              </a:ext>
            </a:extLst>
          </p:cNvPr>
          <p:cNvSpPr txBox="1"/>
          <p:nvPr/>
        </p:nvSpPr>
        <p:spPr>
          <a:xfrm>
            <a:off x="226423" y="23162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7</a:t>
            </a:r>
            <a:r>
              <a:rPr lang="ko-KR" altLang="en-US" sz="1200"/>
              <a:t>을 각 랜덤으로 초기화하여 </a:t>
            </a:r>
            <a:r>
              <a:rPr lang="en-US" altLang="ko-KR" sz="1200"/>
              <a:t>5</a:t>
            </a:r>
            <a:r>
              <a:rPr lang="ko-KR" altLang="en-US" sz="1200"/>
              <a:t>번씩 돌려본 결과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78940-E62C-4B13-88B7-070EE593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4" y="606199"/>
            <a:ext cx="3581563" cy="2753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82D183-0683-4661-BB1F-69DC8D41A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91" y="606199"/>
            <a:ext cx="3732712" cy="27469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3739BF-2276-4261-AEEC-5ABD0A709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0" y="3758614"/>
            <a:ext cx="3515847" cy="27469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FDEC0C-8920-4417-9558-93CF747BE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115" y="3706041"/>
            <a:ext cx="3673567" cy="27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E2322F-7E7D-41A3-8817-2EB5E4D36C30}"/>
              </a:ext>
            </a:extLst>
          </p:cNvPr>
          <p:cNvSpPr txBox="1"/>
          <p:nvPr/>
        </p:nvSpPr>
        <p:spPr>
          <a:xfrm>
            <a:off x="1216404" y="1235280"/>
            <a:ext cx="40205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MNIST 4</a:t>
            </a:r>
            <a:r>
              <a:rPr lang="ko-KR" altLang="en-US"/>
              <a:t>와 </a:t>
            </a:r>
            <a:r>
              <a:rPr lang="en-US" altLang="ko-KR"/>
              <a:t>9 </a:t>
            </a:r>
            <a:r>
              <a:rPr lang="ko-KR" altLang="en-US"/>
              <a:t>데이터만 가지고 학습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Train data : </a:t>
            </a:r>
            <a:r>
              <a:rPr lang="ko-KR" altLang="en-US"/>
              <a:t>약 </a:t>
            </a:r>
            <a:r>
              <a:rPr lang="en-US" altLang="ko-KR"/>
              <a:t>11800</a:t>
            </a:r>
            <a:r>
              <a:rPr lang="ko-KR" altLang="en-US"/>
              <a:t>개</a:t>
            </a:r>
            <a:r>
              <a:rPr lang="en-US" altLang="ko-KR"/>
              <a:t>,</a:t>
            </a:r>
          </a:p>
          <a:p>
            <a:r>
              <a:rPr lang="en-US" altLang="ko-KR"/>
              <a:t>Test data : 1991</a:t>
            </a:r>
            <a:r>
              <a:rPr lang="ko-KR" altLang="en-US"/>
              <a:t>개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Batch size 128</a:t>
            </a:r>
          </a:p>
          <a:p>
            <a:r>
              <a:rPr lang="en-US" altLang="ko-KR"/>
              <a:t>Adam</a:t>
            </a:r>
          </a:p>
          <a:p>
            <a:r>
              <a:rPr lang="en-US" altLang="ko-KR"/>
              <a:t>Epoch 50</a:t>
            </a:r>
          </a:p>
          <a:p>
            <a:r>
              <a:rPr lang="ko-KR" altLang="en-US"/>
              <a:t>초기화 모두 같고 </a:t>
            </a:r>
            <a:r>
              <a:rPr lang="en-US" altLang="ko-KR"/>
              <a:t>, CPA a,b </a:t>
            </a:r>
            <a:r>
              <a:rPr lang="ko-KR" altLang="en-US"/>
              <a:t>값 </a:t>
            </a:r>
            <a:r>
              <a:rPr lang="en-US" altLang="ko-KR"/>
              <a:t>4.8, 2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3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68659D-D182-4A3C-B0AB-996B688ED5E0}"/>
              </a:ext>
            </a:extLst>
          </p:cNvPr>
          <p:cNvSpPr txBox="1"/>
          <p:nvPr/>
        </p:nvSpPr>
        <p:spPr>
          <a:xfrm>
            <a:off x="226423" y="231628"/>
            <a:ext cx="1413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2,6,7 ReLU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B0DBDA-FF6A-48AC-8753-E8EBD556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9" y="685391"/>
            <a:ext cx="5238750" cy="3971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31A009-289A-4413-B70D-163A1A0D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5391"/>
            <a:ext cx="52482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68659D-D182-4A3C-B0AB-996B688ED5E0}"/>
              </a:ext>
            </a:extLst>
          </p:cNvPr>
          <p:cNvSpPr txBox="1"/>
          <p:nvPr/>
        </p:nvSpPr>
        <p:spPr>
          <a:xfrm>
            <a:off x="226423" y="231628"/>
            <a:ext cx="1790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2,6,7 PPNSPLUS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83434-9814-4143-B6BE-86DA6445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6" y="1296489"/>
            <a:ext cx="5314950" cy="403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7A497F-07E0-4030-951A-4C7DAED7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218" y="1213348"/>
            <a:ext cx="52197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48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265F3F-77E8-4991-BA65-13808C8C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10" y="999581"/>
            <a:ext cx="5229225" cy="4057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B01400-4DCA-496F-AA5E-64C8D992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64" y="1018631"/>
            <a:ext cx="5172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98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9D01B5-41C6-453C-A863-00363761E311}"/>
              </a:ext>
            </a:extLst>
          </p:cNvPr>
          <p:cNvSpPr txBox="1"/>
          <p:nvPr/>
        </p:nvSpPr>
        <p:spPr>
          <a:xfrm>
            <a:off x="226423" y="231628"/>
            <a:ext cx="7388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3</a:t>
            </a:r>
            <a:r>
              <a:rPr lang="ko-KR" altLang="en-US" sz="1200"/>
              <a:t>과</a:t>
            </a:r>
            <a:r>
              <a:rPr lang="en-US" altLang="ko-KR" sz="1200"/>
              <a:t>7</a:t>
            </a:r>
            <a:r>
              <a:rPr lang="ko-KR" altLang="en-US" sz="1200"/>
              <a:t>은 합성곱층 필터 개수만 다름</a:t>
            </a:r>
            <a:r>
              <a:rPr lang="en-US" altLang="ko-KR" sz="1200"/>
              <a:t>, ReLU</a:t>
            </a:r>
            <a:r>
              <a:rPr lang="ko-KR" altLang="en-US" sz="1200"/>
              <a:t>와 </a:t>
            </a:r>
            <a:r>
              <a:rPr lang="en-US" altLang="ko-KR" sz="1200"/>
              <a:t>CPAF, CPAF_S </a:t>
            </a:r>
            <a:r>
              <a:rPr lang="ko-KR" altLang="en-US" sz="1200"/>
              <a:t>의 </a:t>
            </a:r>
            <a:r>
              <a:rPr lang="en-US" altLang="ko-KR" sz="1200"/>
              <a:t>model 3</a:t>
            </a:r>
            <a:r>
              <a:rPr lang="ko-KR" altLang="en-US" sz="1200"/>
              <a:t>과 </a:t>
            </a:r>
            <a:r>
              <a:rPr lang="en-US" altLang="ko-KR" sz="1200"/>
              <a:t>7</a:t>
            </a:r>
            <a:r>
              <a:rPr lang="ko-KR" altLang="en-US" sz="1200"/>
              <a:t>의 </a:t>
            </a:r>
            <a:r>
              <a:rPr lang="en-US" altLang="ko-KR" sz="1200"/>
              <a:t>train , test loss </a:t>
            </a:r>
            <a:r>
              <a:rPr lang="ko-KR" altLang="en-US" sz="1200"/>
              <a:t>비교</a:t>
            </a:r>
            <a:endParaRPr lang="en-US" altLang="ko-KR" sz="1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6C221A-FD29-4D57-96D0-5DA34088F4E2}"/>
              </a:ext>
            </a:extLst>
          </p:cNvPr>
          <p:cNvSpPr/>
          <p:nvPr/>
        </p:nvSpPr>
        <p:spPr>
          <a:xfrm>
            <a:off x="438625" y="132884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255842-3BB2-470E-A80C-9EFA71DD0F4A}"/>
              </a:ext>
            </a:extLst>
          </p:cNvPr>
          <p:cNvSpPr/>
          <p:nvPr/>
        </p:nvSpPr>
        <p:spPr>
          <a:xfrm>
            <a:off x="438625" y="190768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FA9F1A-FCFF-4433-84EA-7A480BD37F6B}"/>
              </a:ext>
            </a:extLst>
          </p:cNvPr>
          <p:cNvSpPr/>
          <p:nvPr/>
        </p:nvSpPr>
        <p:spPr>
          <a:xfrm>
            <a:off x="438625" y="250330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8803BD-33A7-4576-9FEA-141C56E0B907}"/>
              </a:ext>
            </a:extLst>
          </p:cNvPr>
          <p:cNvSpPr/>
          <p:nvPr/>
        </p:nvSpPr>
        <p:spPr>
          <a:xfrm>
            <a:off x="438624" y="309891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54295F-B063-413F-A275-3FC91927E6EE}"/>
              </a:ext>
            </a:extLst>
          </p:cNvPr>
          <p:cNvSpPr/>
          <p:nvPr/>
        </p:nvSpPr>
        <p:spPr>
          <a:xfrm>
            <a:off x="438625" y="367776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1729F4E-C406-48C8-AD31-52929D79C270}"/>
              </a:ext>
            </a:extLst>
          </p:cNvPr>
          <p:cNvSpPr/>
          <p:nvPr/>
        </p:nvSpPr>
        <p:spPr>
          <a:xfrm>
            <a:off x="438621" y="5468800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F9BE7F-FB91-4582-A3D6-87F441519E14}"/>
              </a:ext>
            </a:extLst>
          </p:cNvPr>
          <p:cNvSpPr/>
          <p:nvPr/>
        </p:nvSpPr>
        <p:spPr>
          <a:xfrm>
            <a:off x="438621" y="613980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DB037-FBAC-4A41-9F44-F6D12ECD9E1C}"/>
              </a:ext>
            </a:extLst>
          </p:cNvPr>
          <p:cNvSpPr txBox="1"/>
          <p:nvPr/>
        </p:nvSpPr>
        <p:spPr>
          <a:xfrm>
            <a:off x="438624" y="77064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3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730C87-5D01-471C-BA28-CB573B2CF55D}"/>
              </a:ext>
            </a:extLst>
          </p:cNvPr>
          <p:cNvSpPr/>
          <p:nvPr/>
        </p:nvSpPr>
        <p:spPr>
          <a:xfrm>
            <a:off x="438623" y="42901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038648-1FBC-4A0D-A6ED-D7097F16FCFB}"/>
              </a:ext>
            </a:extLst>
          </p:cNvPr>
          <p:cNvSpPr/>
          <p:nvPr/>
        </p:nvSpPr>
        <p:spPr>
          <a:xfrm>
            <a:off x="438622" y="488168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F75750-D818-456B-A725-CADE66D30478}"/>
              </a:ext>
            </a:extLst>
          </p:cNvPr>
          <p:cNvSpPr/>
          <p:nvPr/>
        </p:nvSpPr>
        <p:spPr>
          <a:xfrm>
            <a:off x="2188090" y="132884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545F5B-8D4E-4B6D-B18D-85E46CA59433}"/>
              </a:ext>
            </a:extLst>
          </p:cNvPr>
          <p:cNvSpPr/>
          <p:nvPr/>
        </p:nvSpPr>
        <p:spPr>
          <a:xfrm>
            <a:off x="2188090" y="190768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1ACC0D-DCBB-42FD-BB55-384D2236EE97}"/>
              </a:ext>
            </a:extLst>
          </p:cNvPr>
          <p:cNvSpPr/>
          <p:nvPr/>
        </p:nvSpPr>
        <p:spPr>
          <a:xfrm>
            <a:off x="2188090" y="250330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02442D-B8B1-4C49-AC9F-67F19DF5AF31}"/>
              </a:ext>
            </a:extLst>
          </p:cNvPr>
          <p:cNvSpPr/>
          <p:nvPr/>
        </p:nvSpPr>
        <p:spPr>
          <a:xfrm>
            <a:off x="2188089" y="309891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C4AAC5-D78B-4AA5-B8CD-8EA1B12E027A}"/>
              </a:ext>
            </a:extLst>
          </p:cNvPr>
          <p:cNvSpPr/>
          <p:nvPr/>
        </p:nvSpPr>
        <p:spPr>
          <a:xfrm>
            <a:off x="2188090" y="367776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6204C0E-F985-464B-A6FD-3833A4A46806}"/>
              </a:ext>
            </a:extLst>
          </p:cNvPr>
          <p:cNvSpPr/>
          <p:nvPr/>
        </p:nvSpPr>
        <p:spPr>
          <a:xfrm>
            <a:off x="2188086" y="5468800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29BAF08-E751-45B3-8EDD-8021DAD8E97E}"/>
              </a:ext>
            </a:extLst>
          </p:cNvPr>
          <p:cNvSpPr/>
          <p:nvPr/>
        </p:nvSpPr>
        <p:spPr>
          <a:xfrm>
            <a:off x="2188086" y="613980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0F51EF-5EC4-4DFE-9E2B-A4C5B72DE682}"/>
              </a:ext>
            </a:extLst>
          </p:cNvPr>
          <p:cNvSpPr txBox="1"/>
          <p:nvPr/>
        </p:nvSpPr>
        <p:spPr>
          <a:xfrm>
            <a:off x="2188089" y="77064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7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8A0F0E-F4BC-4155-84B0-408318B9EA10}"/>
              </a:ext>
            </a:extLst>
          </p:cNvPr>
          <p:cNvSpPr/>
          <p:nvPr/>
        </p:nvSpPr>
        <p:spPr>
          <a:xfrm>
            <a:off x="2188088" y="42901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567894-66BE-47E1-9EDF-D0D419156CCF}"/>
              </a:ext>
            </a:extLst>
          </p:cNvPr>
          <p:cNvSpPr/>
          <p:nvPr/>
        </p:nvSpPr>
        <p:spPr>
          <a:xfrm>
            <a:off x="2188087" y="488168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E89C94-F759-421B-9325-BEDB2DAA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940" y="705509"/>
            <a:ext cx="2743708" cy="20713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31958C2-C127-4053-9961-DBF80203A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24" y="703037"/>
            <a:ext cx="2738765" cy="20763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58262B-CB12-4550-882E-B2A19E037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021" y="703037"/>
            <a:ext cx="2748652" cy="205654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F96FF9D-B490-49A0-9439-B18C75ECF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353" y="2868653"/>
            <a:ext cx="2729071" cy="200196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5A0EE75-8FEF-4BD5-B91C-CBF455121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648" y="2889911"/>
            <a:ext cx="2763003" cy="202135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C26CC16-F32C-4AC5-8B8D-8A0A6CA89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5875" y="2889911"/>
            <a:ext cx="2738766" cy="203589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2D802DE-B49F-4F62-A787-6FCB3E0E4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1620" y="5345918"/>
            <a:ext cx="683395" cy="120163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1BDCB64-B43A-4A15-B0D5-8DD0665CE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7597" y="5360512"/>
            <a:ext cx="677701" cy="118455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7B31721-C894-44FA-A202-9489F0BA3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2249" y="5112484"/>
            <a:ext cx="2259557" cy="168576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A36BE0-4140-4459-8FED-B771B6D0D8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8757" y="5162760"/>
            <a:ext cx="2136424" cy="15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9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0D6614-CD6D-4763-A5C7-D83CC773CD8E}"/>
              </a:ext>
            </a:extLst>
          </p:cNvPr>
          <p:cNvSpPr/>
          <p:nvPr/>
        </p:nvSpPr>
        <p:spPr>
          <a:xfrm>
            <a:off x="585712" y="9804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06EFA4-FDD9-4C9B-98AB-884C77663635}"/>
              </a:ext>
            </a:extLst>
          </p:cNvPr>
          <p:cNvSpPr/>
          <p:nvPr/>
        </p:nvSpPr>
        <p:spPr>
          <a:xfrm>
            <a:off x="585712" y="15593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69B5B9-DEA4-4779-BB2A-B49E0BD6488A}"/>
              </a:ext>
            </a:extLst>
          </p:cNvPr>
          <p:cNvSpPr/>
          <p:nvPr/>
        </p:nvSpPr>
        <p:spPr>
          <a:xfrm>
            <a:off x="585712" y="21549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DCC7C5-5BE8-4D59-82DB-92C3C4D1D513}"/>
              </a:ext>
            </a:extLst>
          </p:cNvPr>
          <p:cNvSpPr/>
          <p:nvPr/>
        </p:nvSpPr>
        <p:spPr>
          <a:xfrm>
            <a:off x="585711" y="27505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371324-5D31-4B31-9714-D273BD30814A}"/>
              </a:ext>
            </a:extLst>
          </p:cNvPr>
          <p:cNvSpPr/>
          <p:nvPr/>
        </p:nvSpPr>
        <p:spPr>
          <a:xfrm>
            <a:off x="585712" y="33294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E3EE88E-9947-43D9-841C-6DCAA7284517}"/>
              </a:ext>
            </a:extLst>
          </p:cNvPr>
          <p:cNvSpPr/>
          <p:nvPr/>
        </p:nvSpPr>
        <p:spPr>
          <a:xfrm>
            <a:off x="585708" y="512045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69803F-8D63-4944-843B-61945334A9A0}"/>
              </a:ext>
            </a:extLst>
          </p:cNvPr>
          <p:cNvSpPr/>
          <p:nvPr/>
        </p:nvSpPr>
        <p:spPr>
          <a:xfrm>
            <a:off x="585708" y="5791463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330515-C18E-421F-A337-E8463F82882E}"/>
              </a:ext>
            </a:extLst>
          </p:cNvPr>
          <p:cNvSpPr txBox="1"/>
          <p:nvPr/>
        </p:nvSpPr>
        <p:spPr>
          <a:xfrm>
            <a:off x="585711" y="4223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7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660120-8951-47E2-8CAC-800F1CC21135}"/>
              </a:ext>
            </a:extLst>
          </p:cNvPr>
          <p:cNvSpPr/>
          <p:nvPr/>
        </p:nvSpPr>
        <p:spPr>
          <a:xfrm>
            <a:off x="585710" y="394181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AB475E-0872-422A-A1AD-5BF5A0EF4AC8}"/>
              </a:ext>
            </a:extLst>
          </p:cNvPr>
          <p:cNvSpPr/>
          <p:nvPr/>
        </p:nvSpPr>
        <p:spPr>
          <a:xfrm>
            <a:off x="585709" y="453334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8607AE-6372-48A7-BB3F-9336CE60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19" y="296129"/>
            <a:ext cx="3776799" cy="29290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7675EF-B913-4AC6-A807-E16C900E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91" y="437133"/>
            <a:ext cx="3928422" cy="27843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60E4DB-C4E1-4DBD-8E18-643CF54FE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085" y="3449063"/>
            <a:ext cx="4101465" cy="301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98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B787D6-6293-49C3-9901-24882CBB7277}"/>
              </a:ext>
            </a:extLst>
          </p:cNvPr>
          <p:cNvSpPr txBox="1"/>
          <p:nvPr/>
        </p:nvSpPr>
        <p:spPr>
          <a:xfrm>
            <a:off x="226423" y="231628"/>
            <a:ext cx="5431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Model 7</a:t>
            </a:r>
            <a:r>
              <a:rPr lang="ko-KR" altLang="en-US" sz="1200"/>
              <a:t>의 경우 손실함수가 어디까지 떨어지나 확인 해보기 위해 </a:t>
            </a:r>
            <a:r>
              <a:rPr lang="en-US" altLang="ko-KR" sz="1200"/>
              <a:t>400epoch</a:t>
            </a:r>
          </a:p>
        </p:txBody>
      </p:sp>
    </p:spTree>
    <p:extLst>
      <p:ext uri="{BB962C8B-B14F-4D97-AF65-F5344CB8AC3E}">
        <p14:creationId xmlns:p14="http://schemas.microsoft.com/office/powerpoint/2010/main" val="1923925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8007F-C823-46A3-9790-AE014A32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26249-D985-4573-BAAD-11C00DD1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70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518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r>
              <a:rPr lang="en-US" altLang="ko-KR" sz="1200"/>
              <a:t>(adam)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82BEA8-1B05-4638-9D3B-2082B54A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22" y="270782"/>
            <a:ext cx="3428456" cy="26651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0C1AA9-8810-4EC4-8B9D-3AF515C5E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222" y="258270"/>
            <a:ext cx="3465994" cy="26776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D0701D-7EFF-4935-B352-66F088993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113" y="3255905"/>
            <a:ext cx="3517278" cy="27292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7DEA25-19E9-4564-90B5-C7371B985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470" y="3333204"/>
            <a:ext cx="3523685" cy="26651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949F60-4FFD-4E08-83BA-161DDDDBB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23" y="2609268"/>
            <a:ext cx="3309611" cy="42094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5D8046-A880-4E83-B67B-537788495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6440" y="6102489"/>
            <a:ext cx="3785184" cy="5784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F74728-5349-4365-8531-CD293D9BD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2477" y="6106421"/>
            <a:ext cx="3776678" cy="57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6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89BBE-55F9-40E3-97DC-1E58BDDF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19" y="2785048"/>
            <a:ext cx="4043499" cy="38413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22288C-9875-4496-A486-24741440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032" y="484987"/>
            <a:ext cx="2710575" cy="20637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63E08F-C4C6-4F46-ADF8-4D0380D87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607" y="460168"/>
            <a:ext cx="2685888" cy="20835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8E68AC-87D3-4C07-AEAB-C2D1E95C1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0558" y="420669"/>
            <a:ext cx="2715512" cy="21230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221EBB-0CEE-4B15-830C-30B23BDCD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243" y="3095080"/>
            <a:ext cx="2690764" cy="21155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91221B-5319-43CE-B78D-610EAEC950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7300" y="3095080"/>
            <a:ext cx="2666391" cy="2047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F1F8868-6295-4B5F-8AE6-7E93BB9894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6111" y="3114578"/>
            <a:ext cx="2685889" cy="20278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6916321-0C9E-417D-A8CF-1424C4B5F0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675" y="5693774"/>
            <a:ext cx="3616487" cy="5363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84C284-7541-4FBB-8ECE-EE7F166CFA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4134" y="5693774"/>
            <a:ext cx="3592106" cy="53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5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563208-6F84-44C1-9507-3703E2CE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353983"/>
            <a:ext cx="3659264" cy="28535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8047E8-DA28-495D-BE0A-E95E238B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18" y="468270"/>
            <a:ext cx="2583314" cy="20060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3DAE8A-D9AF-4C7F-941E-0C4CE5AF7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841" y="508627"/>
            <a:ext cx="2554925" cy="19871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004A02-B4FD-4A00-B80F-9705433F2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093" y="525375"/>
            <a:ext cx="2644821" cy="19682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C76047B-D2A8-4476-971D-9D7D62CDC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619" y="2654276"/>
            <a:ext cx="2554926" cy="19892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5EA102A-E504-4981-ADBD-74C128596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884" y="2654276"/>
            <a:ext cx="2583209" cy="20175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2A6D4ED-9E52-4B32-BCAF-F412DDFC2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268" y="4950237"/>
            <a:ext cx="43148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8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E7761D-268D-453D-A740-677E8142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90" y="518677"/>
            <a:ext cx="3363811" cy="2450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18B43-C733-491E-80AF-5819294D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44" y="518677"/>
            <a:ext cx="3400111" cy="2468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C884C1-F51E-4497-824F-E4A43E6D6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29" y="548927"/>
            <a:ext cx="3490861" cy="2438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BDCD6A-CBAF-4B23-9852-62A7E97DC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56" y="3889066"/>
            <a:ext cx="3414145" cy="25069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CDBEF4-A45E-4AC1-8BBC-50CED5C2B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297" y="3759180"/>
            <a:ext cx="3823632" cy="27667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93B96B-079F-45BB-8F38-E0C72208AABD}"/>
              </a:ext>
            </a:extLst>
          </p:cNvPr>
          <p:cNvSpPr txBox="1"/>
          <p:nvPr/>
        </p:nvSpPr>
        <p:spPr>
          <a:xfrm>
            <a:off x="838899" y="3254928"/>
            <a:ext cx="383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ReLU</a:t>
            </a:r>
            <a:r>
              <a:rPr lang="ko-KR" altLang="en-US"/>
              <a:t>와 </a:t>
            </a:r>
            <a:r>
              <a:rPr lang="en-US" altLang="ko-KR"/>
              <a:t>CPA</a:t>
            </a:r>
            <a:r>
              <a:rPr lang="ko-KR" altLang="en-US"/>
              <a:t>의 학습 속도 차이 없음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A478C-C928-4A4D-89A0-0C302CEDD6EC}"/>
              </a:ext>
            </a:extLst>
          </p:cNvPr>
          <p:cNvSpPr txBox="1"/>
          <p:nvPr/>
        </p:nvSpPr>
        <p:spPr>
          <a:xfrm>
            <a:off x="8028724" y="4118994"/>
            <a:ext cx="374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CPA </a:t>
            </a:r>
            <a:r>
              <a:rPr lang="ko-KR" altLang="en-US"/>
              <a:t>가 우리의 직관과 맞아떨어짐</a:t>
            </a:r>
            <a:r>
              <a:rPr lang="en-US" altLang="ko-KR"/>
              <a:t>,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8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28" y="748253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F8660-7B1F-48EE-8759-21B72F34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38" y="2845124"/>
            <a:ext cx="2781262" cy="3642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13C852-5D33-46FC-9213-309766B1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574" y="748253"/>
            <a:ext cx="2985942" cy="2258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534C62-4A37-426D-83C3-4C730F3AC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48253"/>
            <a:ext cx="2991332" cy="22960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949E81-5267-44D3-92AB-387B9DD12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3298" y="748253"/>
            <a:ext cx="2937434" cy="23068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614A5C-3411-4E3F-A30B-C18B90521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574" y="3055082"/>
            <a:ext cx="2781263" cy="20772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1A9972-AC41-44AB-84A6-824F90871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471" y="3079870"/>
            <a:ext cx="2766390" cy="20524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B8571B3-B6E1-4091-9D73-082E9AA64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4596" y="3079870"/>
            <a:ext cx="2796136" cy="21218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09AFEB0-7481-4B76-BB17-314501A411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250" y="5609272"/>
            <a:ext cx="4143375" cy="6381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C23E46-57BA-4075-984A-31D73947D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1666" y="5614034"/>
            <a:ext cx="42100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80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51008-22F7-4DB6-A93F-39757318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7" y="2617733"/>
            <a:ext cx="2540090" cy="41324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E4ECEF-8D49-454E-B931-2E822D2B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213" y="336735"/>
            <a:ext cx="2836833" cy="21508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30EE80-3E94-4FC8-BCFA-30AB1DE5E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175" y="336735"/>
            <a:ext cx="2883253" cy="21817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D8150A-A98E-43B2-9F30-C70851191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396" y="2617733"/>
            <a:ext cx="2862622" cy="2186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918F4B-9442-434C-8552-CD3834290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681" y="2617733"/>
            <a:ext cx="2898727" cy="21869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D4ABEB-9618-45CE-AED0-9ACAE339DB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165" y="5751058"/>
            <a:ext cx="4333875" cy="5810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5BBB083-3F85-4663-ABE7-E4109F21A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920" y="5665333"/>
            <a:ext cx="42005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52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D1493-99D3-404E-B3B2-1B0A137F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66A6F-9EB8-4467-A44E-DB72C4CD6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19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539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r>
              <a:rPr lang="en-US" altLang="ko-KR" sz="1200"/>
              <a:t>(Adam)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D949F60-4FFD-4E08-83BA-161DDDDB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3" y="2609268"/>
            <a:ext cx="3309611" cy="42094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20B796-E9C5-45A3-A26D-8E3A6D5A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64" y="5450198"/>
            <a:ext cx="3228975" cy="8572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04192D8-E445-47E6-8FB3-D9A605629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670" y="5450198"/>
            <a:ext cx="3171825" cy="8953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37DE462-94EE-4E37-89A3-D9E6D1A50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3599" y="1680279"/>
            <a:ext cx="3442660" cy="26591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E3E2D23-2D12-4B5E-A075-25E92B5CC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824" y="1544683"/>
            <a:ext cx="3650199" cy="27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95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89BBE-55F9-40E3-97DC-1E58BDDF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19" y="2785048"/>
            <a:ext cx="4043499" cy="3841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EF3446-84EB-4D34-8EE1-7F16277DB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726" y="5806640"/>
            <a:ext cx="3200400" cy="838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3D20AA-954E-442C-8990-0AD8E596A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794" y="5810739"/>
            <a:ext cx="3152775" cy="876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39D1172-CBD6-42CA-971E-1E155BE70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238" y="669547"/>
            <a:ext cx="3263556" cy="25141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E1E2449-E30A-453F-8637-F4150FE72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596" y="609111"/>
            <a:ext cx="3420690" cy="25745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5030118-21D0-4C03-BD99-1429734FA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472" y="3256006"/>
            <a:ext cx="3450908" cy="25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563208-6F84-44C1-9507-3703E2CE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353983"/>
            <a:ext cx="3659264" cy="2853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2C62F4-D792-4ABA-9C58-40A4C9525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521" y="5350287"/>
            <a:ext cx="3286125" cy="8286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B47996-71FE-420B-912D-EFCBB30DC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730" y="5350287"/>
            <a:ext cx="3200400" cy="8572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F1C430-79F2-49FB-AC63-8E84C6DC9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479" y="231628"/>
            <a:ext cx="3037251" cy="24455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2051772-D296-4F81-991C-9ADA7493E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022" y="279525"/>
            <a:ext cx="3104871" cy="234978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808569-1BD0-4800-B14A-B3483A63C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8002" y="2852768"/>
            <a:ext cx="3037252" cy="232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4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28" y="748253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F8660-7B1F-48EE-8759-21B72F34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38" y="2845124"/>
            <a:ext cx="2781262" cy="36427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2BF620-EFAC-4A9A-8EB1-CDC497987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908" y="5629274"/>
            <a:ext cx="3238500" cy="809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7E0C8A-E2A3-41D7-84E9-A8A5B0070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04" y="5640161"/>
            <a:ext cx="3171825" cy="8477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34729C-C8EC-4BB3-8680-F5F0F3A3C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4237" y="1466850"/>
            <a:ext cx="3286171" cy="24133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4E3519-6142-4983-9308-93E937CA7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500" y="1408272"/>
            <a:ext cx="3292029" cy="24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02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51008-22F7-4DB6-A93F-39757318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7" y="2617733"/>
            <a:ext cx="2540090" cy="4132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138F19-63FD-4248-BF73-5D5C51B4E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22" y="4339863"/>
            <a:ext cx="3228975" cy="895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6F54C5-1D3F-46C2-A4AA-A133836AB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995" y="4250573"/>
            <a:ext cx="3162300" cy="866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C14C0A-CABA-40A0-AC25-136006C88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491" y="630325"/>
            <a:ext cx="4030436" cy="30651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EBE919-E329-4206-917B-BA66AC6A9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461" y="719217"/>
            <a:ext cx="3954372" cy="28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26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4006A5-8EBB-4833-B6A9-B147D141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4" y="869768"/>
            <a:ext cx="3320142" cy="2527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E0D297-06A9-4EED-978F-91CA3384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138" y="869768"/>
            <a:ext cx="3295951" cy="2600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B7B024-93DC-4EE6-861D-88FDA0C5C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37" y="839530"/>
            <a:ext cx="3253618" cy="25581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E02FFF-2FD8-48A2-A2FB-F3FB89C36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887" y="4002867"/>
            <a:ext cx="3356428" cy="25641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23D78B-F5DF-407B-9C22-FD32B6719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276" y="4103778"/>
            <a:ext cx="3344332" cy="25823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18347C-106C-4D66-B3AC-737680682B70}"/>
              </a:ext>
            </a:extLst>
          </p:cNvPr>
          <p:cNvSpPr txBox="1"/>
          <p:nvPr/>
        </p:nvSpPr>
        <p:spPr>
          <a:xfrm>
            <a:off x="1405685" y="410915"/>
            <a:ext cx="410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M1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50CB6-7BD4-4A20-B3BA-DF578306F347}"/>
              </a:ext>
            </a:extLst>
          </p:cNvPr>
          <p:cNvSpPr txBox="1"/>
          <p:nvPr/>
        </p:nvSpPr>
        <p:spPr>
          <a:xfrm>
            <a:off x="5315834" y="410915"/>
            <a:ext cx="410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M2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6D06A-81D1-45D2-8E0D-851E2E533B70}"/>
              </a:ext>
            </a:extLst>
          </p:cNvPr>
          <p:cNvSpPr txBox="1"/>
          <p:nvPr/>
        </p:nvSpPr>
        <p:spPr>
          <a:xfrm>
            <a:off x="9070001" y="454395"/>
            <a:ext cx="410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M3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D257AB-9BB8-4169-B3ED-66D3045987D6}"/>
              </a:ext>
            </a:extLst>
          </p:cNvPr>
          <p:cNvSpPr txBox="1"/>
          <p:nvPr/>
        </p:nvSpPr>
        <p:spPr>
          <a:xfrm>
            <a:off x="3065756" y="3725868"/>
            <a:ext cx="410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M4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7A956-D667-42D1-A3D7-4D4662D0DE34}"/>
              </a:ext>
            </a:extLst>
          </p:cNvPr>
          <p:cNvSpPr txBox="1"/>
          <p:nvPr/>
        </p:nvSpPr>
        <p:spPr>
          <a:xfrm>
            <a:off x="7742258" y="3748918"/>
            <a:ext cx="410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M5</a:t>
            </a:r>
          </a:p>
        </p:txBody>
      </p:sp>
    </p:spTree>
    <p:extLst>
      <p:ext uri="{BB962C8B-B14F-4D97-AF65-F5344CB8AC3E}">
        <p14:creationId xmlns:p14="http://schemas.microsoft.com/office/powerpoint/2010/main" val="3177211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592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r>
              <a:rPr lang="en-US" altLang="ko-KR" sz="1200"/>
              <a:t>(</a:t>
            </a:r>
            <a:r>
              <a:rPr lang="ko-KR" altLang="en-US" sz="1200"/>
              <a:t>모멘텀</a:t>
            </a:r>
            <a:r>
              <a:rPr lang="en-US" altLang="ko-KR" sz="120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D949F60-4FFD-4E08-83BA-161DDDDB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3" y="2609268"/>
            <a:ext cx="3309611" cy="42094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C2FB93-A5F3-486D-9706-C1F3B5381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18" y="569476"/>
            <a:ext cx="3237225" cy="25145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E1BCCE-E4DA-467A-9807-6E88185FC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402" y="574770"/>
            <a:ext cx="3398489" cy="25563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9202E0-5B6B-44E3-9D07-5CF72321E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027" y="3575939"/>
            <a:ext cx="3640405" cy="2712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7976E9-1BB0-43D5-87FE-FCF263199547}"/>
              </a:ext>
            </a:extLst>
          </p:cNvPr>
          <p:cNvSpPr txBox="1"/>
          <p:nvPr/>
        </p:nvSpPr>
        <p:spPr>
          <a:xfrm>
            <a:off x="11146973" y="2609268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Saturation?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07716-BCE4-42B0-9A24-496BB59E98B8}"/>
              </a:ext>
            </a:extLst>
          </p:cNvPr>
          <p:cNvSpPr txBox="1"/>
          <p:nvPr/>
        </p:nvSpPr>
        <p:spPr>
          <a:xfrm>
            <a:off x="7731441" y="3152001"/>
            <a:ext cx="1578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Loss path </a:t>
            </a:r>
            <a:r>
              <a:rPr lang="ko-KR" altLang="en-US" sz="1200"/>
              <a:t>는 좋은데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4327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E413C-A8D4-4E5B-94A7-41C027839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041FF-9187-4C6E-AD3E-609BEA0A2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81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89BBE-55F9-40E3-97DC-1E58BDDF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19" y="2785048"/>
            <a:ext cx="4043499" cy="3841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4F1FC0-B7D8-4B3A-87AB-7AFF44138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799" y="508627"/>
            <a:ext cx="3120585" cy="24123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140ACB-01C8-4AC3-BFA3-5B5C4D3D5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597" y="3340791"/>
            <a:ext cx="3092920" cy="23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563208-6F84-44C1-9507-3703E2CE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353983"/>
            <a:ext cx="3659264" cy="28535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2073BD-3131-454D-AF97-B9400FDB0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887" y="780260"/>
            <a:ext cx="5219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2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28" y="748253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F8660-7B1F-48EE-8759-21B72F34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38" y="2845124"/>
            <a:ext cx="2781262" cy="36427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0475A2-8B29-412D-8B9F-881A3321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339" y="1197564"/>
            <a:ext cx="52387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44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CB0C11-CB34-4531-A9AD-4B0241354C17}"/>
              </a:ext>
            </a:extLst>
          </p:cNvPr>
          <p:cNvSpPr txBox="1"/>
          <p:nvPr/>
        </p:nvSpPr>
        <p:spPr>
          <a:xfrm>
            <a:off x="226423" y="231628"/>
            <a:ext cx="2037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XOR </a:t>
            </a:r>
            <a:r>
              <a:rPr lang="ko-KR" altLang="en-US" sz="1200"/>
              <a:t>문제를 통해 풀어보기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70D03-270F-42FD-8672-4F3E8E6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630325"/>
            <a:ext cx="2470317" cy="185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068B6-15AB-4A56-9BAF-20B810D538A8}"/>
              </a:ext>
            </a:extLst>
          </p:cNvPr>
          <p:cNvSpPr txBox="1"/>
          <p:nvPr/>
        </p:nvSpPr>
        <p:spPr>
          <a:xfrm>
            <a:off x="3004457" y="10781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X_train  : 1500</a:t>
            </a:r>
          </a:p>
          <a:p>
            <a:r>
              <a:rPr lang="en-US" altLang="ko-KR" sz="1200"/>
              <a:t>X_test : 500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51008-22F7-4DB6-A93F-39757318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7" y="2617733"/>
            <a:ext cx="2540090" cy="41324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3BBEFD-595A-41E0-9782-5E79A9B3E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18" y="1558947"/>
            <a:ext cx="5372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55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70E923-ADB8-4354-93BF-E96873D6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62" y="946785"/>
            <a:ext cx="9601200" cy="5086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D77734-736B-42A7-987F-905EA334C6E2}"/>
              </a:ext>
            </a:extLst>
          </p:cNvPr>
          <p:cNvSpPr txBox="1"/>
          <p:nvPr/>
        </p:nvSpPr>
        <p:spPr>
          <a:xfrm>
            <a:off x="330926" y="452846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Gradient descent </a:t>
            </a:r>
            <a:r>
              <a:rPr lang="ko-KR" altLang="en-US"/>
              <a:t>추적결과 미분 계산 맞음</a:t>
            </a:r>
          </a:p>
        </p:txBody>
      </p:sp>
    </p:spTree>
    <p:extLst>
      <p:ext uri="{BB962C8B-B14F-4D97-AF65-F5344CB8AC3E}">
        <p14:creationId xmlns:p14="http://schemas.microsoft.com/office/powerpoint/2010/main" val="1790848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89CAA-9E9B-49DF-A8B5-16830C7B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C78DE8-481D-47D8-9B97-189BD493C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054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21CB89-C798-4A10-AF71-2BE079D61453}"/>
              </a:ext>
            </a:extLst>
          </p:cNvPr>
          <p:cNvSpPr txBox="1"/>
          <p:nvPr/>
        </p:nvSpPr>
        <p:spPr>
          <a:xfrm>
            <a:off x="0" y="121920"/>
            <a:ext cx="737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결정적 </a:t>
            </a:r>
            <a:r>
              <a:rPr lang="en-US" altLang="ko-KR"/>
              <a:t>XOR </a:t>
            </a:r>
            <a:r>
              <a:rPr lang="ko-KR" altLang="en-US"/>
              <a:t>문제에 대해 </a:t>
            </a:r>
            <a:r>
              <a:rPr lang="en-US" altLang="ko-KR"/>
              <a:t>5</a:t>
            </a:r>
            <a:r>
              <a:rPr lang="ko-KR" altLang="en-US"/>
              <a:t>가지 </a:t>
            </a:r>
            <a:r>
              <a:rPr lang="en-US" altLang="ko-KR"/>
              <a:t>(5</a:t>
            </a:r>
            <a:r>
              <a:rPr lang="ko-KR" altLang="en-US"/>
              <a:t>번</a:t>
            </a:r>
            <a:r>
              <a:rPr lang="en-US" altLang="ko-KR"/>
              <a:t>)</a:t>
            </a:r>
            <a:r>
              <a:rPr lang="ko-KR" altLang="en-US"/>
              <a:t>모델에 대해 비교해봄 </a:t>
            </a:r>
            <a:r>
              <a:rPr lang="en-US" altLang="ko-KR"/>
              <a:t>(SGD </a:t>
            </a:r>
            <a:r>
              <a:rPr lang="ko-KR" altLang="en-US"/>
              <a:t>사용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5A489-7B6A-46EB-8227-F1702338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5" y="1097280"/>
            <a:ext cx="2640602" cy="1462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A27BDE-6362-4667-B551-4F080A6A8F1A}"/>
              </a:ext>
            </a:extLst>
          </p:cNvPr>
          <p:cNvSpPr txBox="1"/>
          <p:nvPr/>
        </p:nvSpPr>
        <p:spPr>
          <a:xfrm>
            <a:off x="0" y="66185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F10D6C-F2BD-46F4-A1CB-EFDA1069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37" y="731520"/>
            <a:ext cx="3038067" cy="23473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E2F918-E14C-403B-B9E4-16163040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04" y="740028"/>
            <a:ext cx="3015604" cy="2352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9E34E8-BB9B-4B90-AAF5-DD4271566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977" y="740028"/>
            <a:ext cx="3049298" cy="23698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86C500-9376-435C-8FD3-7F4C2A5BC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279" y="3577318"/>
            <a:ext cx="3316742" cy="2611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639B34-D4A7-41CB-991F-7799394DB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508" y="3684134"/>
            <a:ext cx="2884578" cy="22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76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3D63A-472F-4ABB-BA39-1FB259B99A1A}"/>
              </a:ext>
            </a:extLst>
          </p:cNvPr>
          <p:cNvSpPr txBox="1"/>
          <p:nvPr/>
        </p:nvSpPr>
        <p:spPr>
          <a:xfrm>
            <a:off x="200297" y="19158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859258-1683-477F-92F0-33DFAA40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820648"/>
            <a:ext cx="2995749" cy="1693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AAEF78-C1C7-47F3-9128-5323029A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79" y="299190"/>
            <a:ext cx="2933837" cy="22147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03226E-919A-4A2D-A80B-EE1AB995F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140" y="304401"/>
            <a:ext cx="2892148" cy="2209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9FC2D5-5A2B-4184-A548-A66AE1D3F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969" y="3247171"/>
            <a:ext cx="2912993" cy="21938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292371-27FA-42F0-B344-4CC88E40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929" y="3308985"/>
            <a:ext cx="2897359" cy="219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09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3D63A-472F-4ABB-BA39-1FB259B99A1A}"/>
              </a:ext>
            </a:extLst>
          </p:cNvPr>
          <p:cNvSpPr txBox="1"/>
          <p:nvPr/>
        </p:nvSpPr>
        <p:spPr>
          <a:xfrm>
            <a:off x="200297" y="19158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</a:t>
            </a:r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C99929-D920-4AF7-BAEA-0FDCEE496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761729"/>
            <a:ext cx="3012729" cy="2225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1A5FCA-A3C5-4D09-8466-4D199076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37" y="560920"/>
            <a:ext cx="3582897" cy="2747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82CDDB-3F0E-4530-948C-58128EAE7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535" y="560920"/>
            <a:ext cx="3647687" cy="27471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C12B91-AE43-4D90-AE9F-27335A1DF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337" y="3582371"/>
            <a:ext cx="3524586" cy="27147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09C7D0-AAEE-4A98-A8CF-79D9B97EE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535" y="3549977"/>
            <a:ext cx="3576418" cy="2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07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3D63A-472F-4ABB-BA39-1FB259B99A1A}"/>
              </a:ext>
            </a:extLst>
          </p:cNvPr>
          <p:cNvSpPr txBox="1"/>
          <p:nvPr/>
        </p:nvSpPr>
        <p:spPr>
          <a:xfrm>
            <a:off x="200297" y="19158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</a:t>
            </a:r>
            <a:r>
              <a:rPr lang="en-US" altLang="ko-KR"/>
              <a:t>4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8A1B8-8904-4236-BB5C-27093B12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5" y="841194"/>
            <a:ext cx="3451997" cy="4459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9313C7-96F9-4A5A-A6BE-09100F84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635" y="376254"/>
            <a:ext cx="3257213" cy="25118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0E3E08-6786-48C9-904E-5FA94132B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06" y="376253"/>
            <a:ext cx="3233738" cy="25118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27F60D-B2B8-4DEC-A5BF-76B15808F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895" y="3271701"/>
            <a:ext cx="3175049" cy="25118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2E1B44-DB0E-44A7-B61E-354A0C50D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67" y="3210352"/>
            <a:ext cx="3169181" cy="24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0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1BAB4A-6347-4A8F-927D-93D9B1645A6E}"/>
              </a:ext>
            </a:extLst>
          </p:cNvPr>
          <p:cNvSpPr txBox="1"/>
          <p:nvPr/>
        </p:nvSpPr>
        <p:spPr>
          <a:xfrm>
            <a:off x="100668" y="17616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실험 </a:t>
            </a:r>
            <a:r>
              <a:rPr lang="en-US" altLang="ko-KR" b="1">
                <a:solidFill>
                  <a:srgbClr val="FF0000"/>
                </a:solidFill>
              </a:rPr>
              <a:t>2.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D8409-8A32-4AD1-A8E2-BFB0D300497D}"/>
              </a:ext>
            </a:extLst>
          </p:cNvPr>
          <p:cNvSpPr txBox="1"/>
          <p:nvPr/>
        </p:nvSpPr>
        <p:spPr>
          <a:xfrm>
            <a:off x="2097248" y="773885"/>
            <a:ext cx="168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CPA </a:t>
            </a:r>
            <a:r>
              <a:rPr lang="ko-KR" altLang="en-US"/>
              <a:t>모델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84456-59EC-4576-9624-1B890FB14A80}"/>
              </a:ext>
            </a:extLst>
          </p:cNvPr>
          <p:cNvSpPr txBox="1"/>
          <p:nvPr/>
        </p:nvSpPr>
        <p:spPr>
          <a:xfrm>
            <a:off x="7139032" y="773885"/>
            <a:ext cx="179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ReLU </a:t>
            </a:r>
            <a:r>
              <a:rPr lang="ko-KR" altLang="en-US"/>
              <a:t>모델 구조</a:t>
            </a:r>
          </a:p>
        </p:txBody>
      </p:sp>
    </p:spTree>
    <p:extLst>
      <p:ext uri="{BB962C8B-B14F-4D97-AF65-F5344CB8AC3E}">
        <p14:creationId xmlns:p14="http://schemas.microsoft.com/office/powerpoint/2010/main" val="3696929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3D63A-472F-4ABB-BA39-1FB259B99A1A}"/>
              </a:ext>
            </a:extLst>
          </p:cNvPr>
          <p:cNvSpPr txBox="1"/>
          <p:nvPr/>
        </p:nvSpPr>
        <p:spPr>
          <a:xfrm>
            <a:off x="200297" y="19158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</a:t>
            </a:r>
            <a:r>
              <a:rPr lang="en-US" altLang="ko-KR"/>
              <a:t>5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1DC457-3055-4D50-9434-FB03A177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323702"/>
            <a:ext cx="3024176" cy="5059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7C59EA-3CAB-4306-B642-521FB422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43" y="484959"/>
            <a:ext cx="3804472" cy="2912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FB6FCC-2274-4982-9D1A-43731AEC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75" y="515896"/>
            <a:ext cx="3804472" cy="2919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C941FE-C0C8-4F97-A6E6-B891C803E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32" y="3620861"/>
            <a:ext cx="3654743" cy="28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172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3D63A-472F-4ABB-BA39-1FB259B99A1A}"/>
              </a:ext>
            </a:extLst>
          </p:cNvPr>
          <p:cNvSpPr txBox="1"/>
          <p:nvPr/>
        </p:nvSpPr>
        <p:spPr>
          <a:xfrm>
            <a:off x="200297" y="19158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</a:t>
            </a:r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39038-EFEF-4B55-8513-204564B70D3E}"/>
              </a:ext>
            </a:extLst>
          </p:cNvPr>
          <p:cNvSpPr txBox="1"/>
          <p:nvPr/>
        </p:nvSpPr>
        <p:spPr>
          <a:xfrm>
            <a:off x="287383" y="722811"/>
            <a:ext cx="3070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은닉층 </a:t>
            </a:r>
            <a:r>
              <a:rPr lang="en-US" altLang="ko-KR" sz="1100"/>
              <a:t>10</a:t>
            </a:r>
            <a:r>
              <a:rPr lang="ko-KR" altLang="en-US" sz="1100"/>
              <a:t>개</a:t>
            </a:r>
            <a:r>
              <a:rPr lang="en-US" altLang="ko-KR" sz="1100"/>
              <a:t>, </a:t>
            </a:r>
            <a:r>
              <a:rPr lang="ko-KR" altLang="en-US" sz="1100"/>
              <a:t>각 노드 </a:t>
            </a:r>
            <a:r>
              <a:rPr lang="en-US" altLang="ko-KR" sz="1100"/>
              <a:t>2</a:t>
            </a:r>
            <a:r>
              <a:rPr lang="ko-KR" altLang="en-US" sz="1100"/>
              <a:t>개인 </a:t>
            </a:r>
            <a:r>
              <a:rPr lang="en-US" altLang="ko-KR" sz="1100"/>
              <a:t>Paper</a:t>
            </a:r>
            <a:r>
              <a:rPr lang="ko-KR" altLang="en-US" sz="1100"/>
              <a:t>에</a:t>
            </a:r>
            <a:endParaRPr lang="en-US" altLang="ko-KR" sz="1100"/>
          </a:p>
          <a:p>
            <a:r>
              <a:rPr lang="ko-KR" altLang="en-US" sz="1100"/>
              <a:t>사용된 </a:t>
            </a:r>
            <a:r>
              <a:rPr lang="en-US" altLang="ko-KR" sz="1100"/>
              <a:t>XOR</a:t>
            </a:r>
            <a:r>
              <a:rPr lang="ko-KR" altLang="en-US" sz="1100"/>
              <a:t>문제 재현</a:t>
            </a:r>
            <a:r>
              <a:rPr lang="en-US" altLang="ko-KR" sz="1100"/>
              <a:t>(</a:t>
            </a:r>
            <a:r>
              <a:rPr lang="ko-KR" altLang="en-US" sz="1100"/>
              <a:t>각 </a:t>
            </a:r>
            <a:r>
              <a:rPr lang="en-US" altLang="ko-KR" sz="1100"/>
              <a:t>10</a:t>
            </a:r>
            <a:r>
              <a:rPr lang="ko-KR" altLang="en-US" sz="1100"/>
              <a:t>회 랜덤하게 시행</a:t>
            </a:r>
            <a:r>
              <a:rPr lang="en-US" altLang="ko-KR" sz="1100"/>
              <a:t>)</a:t>
            </a:r>
            <a:endParaRPr lang="ko-KR" altLang="en-US" sz="11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B6699-F417-4BB7-BD4F-2D79D2A89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99" y="1636358"/>
            <a:ext cx="3338849" cy="2587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885432-E89F-4853-98C6-224499FF7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234" y="1593236"/>
            <a:ext cx="3381972" cy="2673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049A4C-7F6F-436F-BC8D-6AF1960DC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636" y="1685640"/>
            <a:ext cx="3375811" cy="2581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2627DA-4764-4EAA-A4DA-BFBC962C7C81}"/>
              </a:ext>
            </a:extLst>
          </p:cNvPr>
          <p:cNvSpPr txBox="1"/>
          <p:nvPr/>
        </p:nvSpPr>
        <p:spPr>
          <a:xfrm>
            <a:off x="4090184" y="4746171"/>
            <a:ext cx="3209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실험대로 </a:t>
            </a:r>
            <a:r>
              <a:rPr lang="en-US" altLang="ko-KR" sz="1100"/>
              <a:t>ReLU</a:t>
            </a:r>
            <a:r>
              <a:rPr lang="ko-KR" altLang="en-US" sz="1100"/>
              <a:t>는 노드가 죽어 학습하지 못했고 </a:t>
            </a:r>
            <a:endParaRPr lang="en-US" altLang="ko-KR" sz="1100"/>
          </a:p>
          <a:p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PPNS </a:t>
            </a:r>
            <a:r>
              <a:rPr lang="ko-KR" altLang="en-US" sz="1100"/>
              <a:t>와 </a:t>
            </a:r>
            <a:r>
              <a:rPr lang="en-US" altLang="ko-KR" sz="1100"/>
              <a:t>PPNSPLUS</a:t>
            </a:r>
            <a:r>
              <a:rPr lang="ko-KR" altLang="en-US" sz="1100"/>
              <a:t>를 비교해본 결과</a:t>
            </a:r>
            <a:endParaRPr lang="en-US" altLang="ko-KR" sz="1100"/>
          </a:p>
          <a:p>
            <a:r>
              <a:rPr lang="en-US" altLang="ko-KR" sz="1100"/>
              <a:t>PPNS</a:t>
            </a:r>
            <a:r>
              <a:rPr lang="ko-KR" altLang="en-US" sz="1100"/>
              <a:t>가 좀더 빨리 학습되는 것을 볼 수 있는데 </a:t>
            </a:r>
            <a:endParaRPr lang="en-US" altLang="ko-KR" sz="1100"/>
          </a:p>
          <a:p>
            <a:r>
              <a:rPr lang="ko-KR" altLang="en-US" sz="1100"/>
              <a:t>손실함수가 다르게 생긴것</a:t>
            </a:r>
          </a:p>
        </p:txBody>
      </p:sp>
    </p:spTree>
    <p:extLst>
      <p:ext uri="{BB962C8B-B14F-4D97-AF65-F5344CB8AC3E}">
        <p14:creationId xmlns:p14="http://schemas.microsoft.com/office/powerpoint/2010/main" val="884902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3D63A-472F-4ABB-BA39-1FB259B99A1A}"/>
              </a:ext>
            </a:extLst>
          </p:cNvPr>
          <p:cNvSpPr txBox="1"/>
          <p:nvPr/>
        </p:nvSpPr>
        <p:spPr>
          <a:xfrm>
            <a:off x="200297" y="19158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</a:t>
            </a:r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A3F97-3BE5-4C8C-82C9-84AAF5811DC0}"/>
              </a:ext>
            </a:extLst>
          </p:cNvPr>
          <p:cNvSpPr txBox="1"/>
          <p:nvPr/>
        </p:nvSpPr>
        <p:spPr>
          <a:xfrm>
            <a:off x="287383" y="722811"/>
            <a:ext cx="3070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은닉층 </a:t>
            </a:r>
            <a:r>
              <a:rPr lang="en-US" altLang="ko-KR" sz="1100"/>
              <a:t>10</a:t>
            </a:r>
            <a:r>
              <a:rPr lang="ko-KR" altLang="en-US" sz="1100"/>
              <a:t>개</a:t>
            </a:r>
            <a:r>
              <a:rPr lang="en-US" altLang="ko-KR" sz="1100"/>
              <a:t>, </a:t>
            </a:r>
            <a:r>
              <a:rPr lang="ko-KR" altLang="en-US" sz="1100"/>
              <a:t>각 노드 </a:t>
            </a:r>
            <a:r>
              <a:rPr lang="en-US" altLang="ko-KR" sz="1100"/>
              <a:t>10</a:t>
            </a:r>
            <a:r>
              <a:rPr lang="ko-KR" altLang="en-US" sz="1100"/>
              <a:t>개인 </a:t>
            </a:r>
            <a:r>
              <a:rPr lang="en-US" altLang="ko-KR" sz="1100"/>
              <a:t>Paper</a:t>
            </a:r>
            <a:r>
              <a:rPr lang="ko-KR" altLang="en-US" sz="1100"/>
              <a:t>에</a:t>
            </a:r>
            <a:endParaRPr lang="en-US" altLang="ko-KR" sz="1100"/>
          </a:p>
          <a:p>
            <a:r>
              <a:rPr lang="ko-KR" altLang="en-US" sz="1100"/>
              <a:t>사용된 </a:t>
            </a:r>
            <a:r>
              <a:rPr lang="en-US" altLang="ko-KR" sz="1100"/>
              <a:t>XOR</a:t>
            </a:r>
            <a:r>
              <a:rPr lang="ko-KR" altLang="en-US" sz="1100"/>
              <a:t>문제 재현</a:t>
            </a:r>
            <a:r>
              <a:rPr lang="en-US" altLang="ko-KR" sz="1100"/>
              <a:t>(</a:t>
            </a:r>
            <a:r>
              <a:rPr lang="ko-KR" altLang="en-US" sz="1100"/>
              <a:t>각 </a:t>
            </a:r>
            <a:r>
              <a:rPr lang="en-US" altLang="ko-KR" sz="1100"/>
              <a:t>10</a:t>
            </a:r>
            <a:r>
              <a:rPr lang="ko-KR" altLang="en-US" sz="1100"/>
              <a:t>회 랜덤하게 시행</a:t>
            </a:r>
            <a:r>
              <a:rPr lang="en-US" altLang="ko-KR" sz="1100"/>
              <a:t>)</a:t>
            </a:r>
            <a:endParaRPr lang="ko-KR" altLang="en-US" sz="11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3470F9-A67A-4B2B-9C1E-9C755F1D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45" y="1685137"/>
            <a:ext cx="3740651" cy="28694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600611-2949-4135-A652-D0900019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96" y="1685137"/>
            <a:ext cx="3795966" cy="2904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3D55EF-D9F7-4CE0-B9C9-4B363D0C8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395" y="1685137"/>
            <a:ext cx="3719908" cy="29731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D5FABB-D178-4C15-AF14-D76E1AAFE8E9}"/>
              </a:ext>
            </a:extLst>
          </p:cNvPr>
          <p:cNvSpPr txBox="1"/>
          <p:nvPr/>
        </p:nvSpPr>
        <p:spPr>
          <a:xfrm>
            <a:off x="4972594" y="4957419"/>
            <a:ext cx="4916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PPNS</a:t>
            </a:r>
            <a:r>
              <a:rPr lang="ko-KR" altLang="en-US" sz="1100"/>
              <a:t>와 </a:t>
            </a:r>
            <a:r>
              <a:rPr lang="en-US" altLang="ko-KR" sz="1100"/>
              <a:t>PPNSPLUS</a:t>
            </a:r>
            <a:r>
              <a:rPr lang="ko-KR" altLang="en-US" sz="1100"/>
              <a:t>의 초기값 활성함수 기울기 값이 </a:t>
            </a:r>
            <a:r>
              <a:rPr lang="en-US" altLang="ko-KR" sz="1100"/>
              <a:t>1</a:t>
            </a:r>
            <a:r>
              <a:rPr lang="ko-KR" altLang="en-US" sz="1100"/>
              <a:t>보다 크게 주었으므로</a:t>
            </a:r>
            <a:endParaRPr lang="en-US" altLang="ko-KR" sz="1100"/>
          </a:p>
          <a:p>
            <a:endParaRPr lang="en-US" altLang="ko-KR" sz="1100"/>
          </a:p>
          <a:p>
            <a:r>
              <a:rPr lang="ko-KR" altLang="en-US" sz="1100"/>
              <a:t>초기 학습때 </a:t>
            </a:r>
            <a:r>
              <a:rPr lang="en-US" altLang="ko-KR" sz="1100"/>
              <a:t>ReLU</a:t>
            </a:r>
            <a:r>
              <a:rPr lang="ko-KR" altLang="en-US" sz="1100"/>
              <a:t>보다 학습이 빨리 진행되는 것을 볼 수 있으며</a:t>
            </a:r>
            <a:endParaRPr lang="en-US" altLang="ko-KR" sz="1100"/>
          </a:p>
          <a:p>
            <a:endParaRPr lang="en-US" altLang="ko-KR" sz="1100"/>
          </a:p>
          <a:p>
            <a:r>
              <a:rPr lang="en-US" altLang="ko-KR" sz="1100"/>
              <a:t>PPNSPLUS</a:t>
            </a:r>
            <a:r>
              <a:rPr lang="ko-KR" altLang="en-US" sz="1100"/>
              <a:t>가 </a:t>
            </a:r>
            <a:r>
              <a:rPr lang="en-US" altLang="ko-KR" sz="1100"/>
              <a:t>PPNS</a:t>
            </a:r>
            <a:r>
              <a:rPr lang="ko-KR" altLang="en-US" sz="1100"/>
              <a:t>보다 늦게 수렴하는 것은 손실함수가 좀 더 느슨하게 </a:t>
            </a:r>
            <a:endParaRPr lang="en-US" altLang="ko-KR" sz="1100"/>
          </a:p>
          <a:p>
            <a:r>
              <a:rPr lang="ko-KR" altLang="en-US" sz="1100"/>
              <a:t>생겼을 것이라고 추측됨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060957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4ADED-BDB6-49C0-9FA2-25F29E41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4DFE0-E752-4027-8A57-102E52CD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04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469648-EE6E-4A27-9079-7CFDAF9EDEB5}"/>
              </a:ext>
            </a:extLst>
          </p:cNvPr>
          <p:cNvSpPr txBox="1"/>
          <p:nvPr/>
        </p:nvSpPr>
        <p:spPr>
          <a:xfrm>
            <a:off x="322217" y="426720"/>
            <a:ext cx="8307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파라메트릭 활성함수를 이용한 기울기 소실의 완화 논문에서 사용된 실험 재현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MNIST</a:t>
            </a:r>
            <a:r>
              <a:rPr lang="ko-KR" altLang="en-US"/>
              <a:t> </a:t>
            </a:r>
            <a:r>
              <a:rPr lang="en-US" altLang="ko-KR"/>
              <a:t>128</a:t>
            </a:r>
            <a:r>
              <a:rPr lang="ko-KR" altLang="en-US"/>
              <a:t>노드 </a:t>
            </a:r>
            <a:r>
              <a:rPr lang="en-US" altLang="ko-KR"/>
              <a:t>8</a:t>
            </a:r>
            <a:r>
              <a:rPr lang="ko-KR" altLang="en-US"/>
              <a:t>개 은닉층에 대해 </a:t>
            </a:r>
            <a:r>
              <a:rPr lang="en-US" altLang="ko-KR"/>
              <a:t>ReLU, PPNS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2C3DD9-02A6-4447-B7C8-9C8879A1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9" y="1801224"/>
            <a:ext cx="3567929" cy="28211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4EA5F0-2E04-4438-A82D-E8EEF942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38" y="1909324"/>
            <a:ext cx="3747743" cy="2713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582D51-9339-439A-AC9D-CACFBB8D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985" y="1811726"/>
            <a:ext cx="3905582" cy="2908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1109D-2389-464D-8E38-0D2C6AB3E0B8}"/>
              </a:ext>
            </a:extLst>
          </p:cNvPr>
          <p:cNvSpPr txBox="1"/>
          <p:nvPr/>
        </p:nvSpPr>
        <p:spPr>
          <a:xfrm>
            <a:off x="811362" y="488888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</a:t>
            </a:r>
            <a:r>
              <a:rPr lang="en-US" altLang="ko-KR"/>
              <a:t>3</a:t>
            </a:r>
            <a:r>
              <a:rPr lang="ko-KR" altLang="en-US"/>
              <a:t>회씩 반복한 실험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E2439-75D6-4A41-94F2-7407918FE29F}"/>
              </a:ext>
            </a:extLst>
          </p:cNvPr>
          <p:cNvSpPr txBox="1"/>
          <p:nvPr/>
        </p:nvSpPr>
        <p:spPr>
          <a:xfrm>
            <a:off x="4634424" y="49969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논문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15488-B2CC-4902-B863-7882A30241B4}"/>
              </a:ext>
            </a:extLst>
          </p:cNvPr>
          <p:cNvSpPr txBox="1"/>
          <p:nvPr/>
        </p:nvSpPr>
        <p:spPr>
          <a:xfrm>
            <a:off x="9403624" y="4883124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Hexpo </a:t>
            </a:r>
            <a:r>
              <a:rPr lang="ko-KR" altLang="en-US"/>
              <a:t>논문</a:t>
            </a:r>
          </a:p>
        </p:txBody>
      </p:sp>
    </p:spTree>
    <p:extLst>
      <p:ext uri="{BB962C8B-B14F-4D97-AF65-F5344CB8AC3E}">
        <p14:creationId xmlns:p14="http://schemas.microsoft.com/office/powerpoint/2010/main" val="2008452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A68CAA-8256-48F1-B12B-AB30264B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8" y="789623"/>
            <a:ext cx="5362575" cy="4181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C5B668-A9DD-448B-9A67-1444C2150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18" y="670968"/>
            <a:ext cx="53816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68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C9C72C0-C957-4EAC-AE67-B07A7B7CC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5363"/>
              </p:ext>
            </p:extLst>
          </p:nvPr>
        </p:nvGraphicFramePr>
        <p:xfrm>
          <a:off x="1822994" y="2557175"/>
          <a:ext cx="812800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263250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475068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08590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945458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733096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78335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확률적 </a:t>
                      </a:r>
                      <a:r>
                        <a:rPr lang="en-US" altLang="ko-KR" sz="1400"/>
                        <a:t>XOR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은닉층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7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노드 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8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9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67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4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616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91DEEB-0F9B-433A-833D-F55086E560CB}"/>
              </a:ext>
            </a:extLst>
          </p:cNvPr>
          <p:cNvSpPr txBox="1"/>
          <p:nvPr/>
        </p:nvSpPr>
        <p:spPr>
          <a:xfrm>
            <a:off x="339634" y="409303"/>
            <a:ext cx="46565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확률적 </a:t>
            </a:r>
            <a:r>
              <a:rPr lang="en-US" altLang="ko-KR"/>
              <a:t>XOR Train data 1500, Test data 500</a:t>
            </a:r>
          </a:p>
          <a:p>
            <a:r>
              <a:rPr lang="en-US" altLang="ko-KR"/>
              <a:t>Adam, MSE, Epoch : 300, batch : 128</a:t>
            </a:r>
          </a:p>
          <a:p>
            <a:r>
              <a:rPr lang="ko-KR" altLang="en-US"/>
              <a:t>각</a:t>
            </a:r>
            <a:r>
              <a:rPr lang="en-US" altLang="ko-KR"/>
              <a:t> </a:t>
            </a:r>
            <a:r>
              <a:rPr lang="ko-KR" altLang="en-US"/>
              <a:t>실험을 </a:t>
            </a:r>
            <a:r>
              <a:rPr lang="en-US" altLang="ko-KR"/>
              <a:t>5</a:t>
            </a:r>
            <a:r>
              <a:rPr lang="ko-KR" altLang="en-US"/>
              <a:t>번씩 랜덤한 초기화로 실행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ReLU,</a:t>
            </a:r>
            <a:r>
              <a:rPr lang="ko-KR" altLang="en-US"/>
              <a:t> </a:t>
            </a:r>
            <a:r>
              <a:rPr lang="en-US" altLang="ko-KR"/>
              <a:t>PPNS</a:t>
            </a:r>
            <a:r>
              <a:rPr lang="ko-KR" altLang="en-US"/>
              <a:t> </a:t>
            </a:r>
            <a:r>
              <a:rPr lang="en-US" altLang="ko-KR"/>
              <a:t>, CPAF(sigmoid)</a:t>
            </a:r>
          </a:p>
          <a:p>
            <a:endParaRPr lang="en-US" altLang="ko-KR"/>
          </a:p>
          <a:p>
            <a:r>
              <a:rPr lang="en-US" altLang="ko-KR"/>
              <a:t>CPAF a,b = 4.6, 2 or -2 , PPNS a = 5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2CC7D-1F7F-4333-B533-7D586D3CF4FB}"/>
              </a:ext>
            </a:extLst>
          </p:cNvPr>
          <p:cNvSpPr txBox="1"/>
          <p:nvPr/>
        </p:nvSpPr>
        <p:spPr>
          <a:xfrm>
            <a:off x="339634" y="5268093"/>
            <a:ext cx="655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Train loss </a:t>
            </a:r>
            <a:r>
              <a:rPr lang="ko-KR" altLang="en-US"/>
              <a:t>와 </a:t>
            </a:r>
            <a:r>
              <a:rPr lang="en-US" altLang="ko-KR"/>
              <a:t>Test loss </a:t>
            </a:r>
            <a:r>
              <a:rPr lang="ko-KR" altLang="en-US"/>
              <a:t>의 형태는 거의 비슷하여 </a:t>
            </a:r>
            <a:r>
              <a:rPr lang="en-US" altLang="ko-KR"/>
              <a:t>Test loss </a:t>
            </a:r>
            <a:r>
              <a:rPr lang="ko-KR" altLang="en-US"/>
              <a:t>생략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Loss </a:t>
            </a:r>
            <a:r>
              <a:rPr lang="ko-KR" altLang="en-US"/>
              <a:t>값에 주의</a:t>
            </a:r>
            <a:r>
              <a:rPr lang="en-US" altLang="ko-KR"/>
              <a:t>(</a:t>
            </a:r>
            <a:r>
              <a:rPr lang="ko-KR" altLang="en-US"/>
              <a:t>달라짐 노드</a:t>
            </a:r>
            <a:r>
              <a:rPr lang="en-US" altLang="ko-KR"/>
              <a:t>, </a:t>
            </a:r>
            <a:r>
              <a:rPr lang="ko-KR" altLang="en-US"/>
              <a:t>은닉층에 따라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B1E26A3-9E61-4D63-8A48-F6583F8B2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606" y="636506"/>
            <a:ext cx="2566610" cy="20205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DFA4E6-FB76-4A2C-89D5-FBD1EB751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726" y="2623593"/>
            <a:ext cx="2562060" cy="2002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DA3E0F-44B7-48F3-8AB6-0D1CBD674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467" y="4592425"/>
            <a:ext cx="2562060" cy="19841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90F38C-9536-44E2-B539-2C7975680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090" y="645030"/>
            <a:ext cx="2571178" cy="19967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8EE926-8E9C-4E84-8D31-954442C79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6438" y="2614999"/>
            <a:ext cx="2562059" cy="20058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A70779-136B-48D8-8CA4-B4ABEAD14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8974" y="4626998"/>
            <a:ext cx="2562060" cy="19922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F9BE8F-71E7-4CA2-9F4E-BA6AD3A26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0531" y="636190"/>
            <a:ext cx="2564694" cy="19967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71B51B9-884F-4835-BB81-DFF718C6C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08" y="2609681"/>
            <a:ext cx="2537649" cy="19922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D20BB4F-AEDF-440D-8520-910B9628DA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560" y="4636162"/>
            <a:ext cx="2528636" cy="20057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668A61-66BA-4245-B716-EEE385ACC531}"/>
              </a:ext>
            </a:extLst>
          </p:cNvPr>
          <p:cNvSpPr txBox="1"/>
          <p:nvPr/>
        </p:nvSpPr>
        <p:spPr>
          <a:xfrm>
            <a:off x="6302" y="0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은닉층 </a:t>
            </a:r>
            <a:r>
              <a:rPr lang="en-US" altLang="ko-KR" sz="1400"/>
              <a:t>:1</a:t>
            </a: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E2C56-0922-4A19-B206-DA090D005CFA}"/>
              </a:ext>
            </a:extLst>
          </p:cNvPr>
          <p:cNvSpPr txBox="1"/>
          <p:nvPr/>
        </p:nvSpPr>
        <p:spPr>
          <a:xfrm>
            <a:off x="558697" y="32216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</a:t>
            </a: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E3415-B2AC-4A0B-A8A5-010BA946FD06}"/>
              </a:ext>
            </a:extLst>
          </p:cNvPr>
          <p:cNvSpPr txBox="1"/>
          <p:nvPr/>
        </p:nvSpPr>
        <p:spPr>
          <a:xfrm>
            <a:off x="2982266" y="32216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:2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D1D468-7EA3-47F8-A52A-E875556F98B5}"/>
              </a:ext>
            </a:extLst>
          </p:cNvPr>
          <p:cNvSpPr txBox="1"/>
          <p:nvPr/>
        </p:nvSpPr>
        <p:spPr>
          <a:xfrm>
            <a:off x="5405835" y="338964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:3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8EBD12-7AE8-47E4-AE8E-BD58C46F632A}"/>
              </a:ext>
            </a:extLst>
          </p:cNvPr>
          <p:cNvSpPr txBox="1"/>
          <p:nvPr/>
        </p:nvSpPr>
        <p:spPr>
          <a:xfrm>
            <a:off x="7822233" y="32216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:5</a:t>
            </a:r>
            <a:endParaRPr lang="ko-KR" alt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4F371-3F56-4DF9-B71D-932C2B57C171}"/>
              </a:ext>
            </a:extLst>
          </p:cNvPr>
          <p:cNvSpPr txBox="1"/>
          <p:nvPr/>
        </p:nvSpPr>
        <p:spPr>
          <a:xfrm>
            <a:off x="10348313" y="32216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:10</a:t>
            </a:r>
            <a:endParaRPr lang="ko-KR" altLang="en-US" sz="14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679ED1B-D9C6-4F0D-8F45-926BB0718C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8013" y="645030"/>
            <a:ext cx="2535091" cy="19712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EFA8763-98F5-45C7-A320-86083657B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7334" y="2667180"/>
            <a:ext cx="2589221" cy="198476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591EBF-4347-4CBC-A62E-E49FFFF027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1926" y="4616077"/>
            <a:ext cx="2571178" cy="19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81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1668A61-66BA-4245-B716-EEE385ACC531}"/>
              </a:ext>
            </a:extLst>
          </p:cNvPr>
          <p:cNvSpPr txBox="1"/>
          <p:nvPr/>
        </p:nvSpPr>
        <p:spPr>
          <a:xfrm>
            <a:off x="6302" y="0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은닉층 </a:t>
            </a:r>
            <a:r>
              <a:rPr lang="en-US" altLang="ko-KR" sz="1400"/>
              <a:t>:2</a:t>
            </a: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E2C56-0922-4A19-B206-DA090D005CFA}"/>
              </a:ext>
            </a:extLst>
          </p:cNvPr>
          <p:cNvSpPr txBox="1"/>
          <p:nvPr/>
        </p:nvSpPr>
        <p:spPr>
          <a:xfrm>
            <a:off x="909184" y="358549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</a:t>
            </a: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E3415-B2AC-4A0B-A8A5-010BA946FD06}"/>
              </a:ext>
            </a:extLst>
          </p:cNvPr>
          <p:cNvSpPr txBox="1"/>
          <p:nvPr/>
        </p:nvSpPr>
        <p:spPr>
          <a:xfrm>
            <a:off x="3380423" y="36671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:2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D1D468-7EA3-47F8-A52A-E875556F98B5}"/>
              </a:ext>
            </a:extLst>
          </p:cNvPr>
          <p:cNvSpPr txBox="1"/>
          <p:nvPr/>
        </p:nvSpPr>
        <p:spPr>
          <a:xfrm>
            <a:off x="5680295" y="3667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:3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8EBD12-7AE8-47E4-AE8E-BD58C46F632A}"/>
              </a:ext>
            </a:extLst>
          </p:cNvPr>
          <p:cNvSpPr txBox="1"/>
          <p:nvPr/>
        </p:nvSpPr>
        <p:spPr>
          <a:xfrm>
            <a:off x="8048441" y="37119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:5</a:t>
            </a:r>
            <a:endParaRPr lang="ko-KR" alt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4F371-3F56-4DF9-B71D-932C2B57C171}"/>
              </a:ext>
            </a:extLst>
          </p:cNvPr>
          <p:cNvSpPr txBox="1"/>
          <p:nvPr/>
        </p:nvSpPr>
        <p:spPr>
          <a:xfrm>
            <a:off x="10250956" y="39637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:10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5CF899-ABC9-41C4-8F4B-812C4B7FB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3" y="717099"/>
            <a:ext cx="2373540" cy="18322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401FE6-7F9E-4333-B444-C8C09EE58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8261"/>
            <a:ext cx="2352718" cy="18322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B2802B-EDDD-4317-B2BA-32A77FFE0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3" y="4766507"/>
            <a:ext cx="2340227" cy="1836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22294B-A198-4748-B00A-AD37BD681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813" y="717099"/>
            <a:ext cx="2470240" cy="19383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9A0A40-6D9B-4476-84B2-E0C98276C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458" y="2698261"/>
            <a:ext cx="2377935" cy="19120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3D89C5C-1643-4AA9-B657-3625B7AE1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7163" y="4708903"/>
            <a:ext cx="2373540" cy="195157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E126D8C-E9C9-4454-9D41-75D0C989A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9053" y="704520"/>
            <a:ext cx="2234705" cy="184478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65E4CD3-45BA-469B-8B85-557052228F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3393" y="2725588"/>
            <a:ext cx="2339523" cy="185736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4FF715D-3E95-481D-8D92-C563156294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9053" y="4766507"/>
            <a:ext cx="2331138" cy="18322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93B6D9-733C-4C01-B40B-A918640B40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3758" y="737809"/>
            <a:ext cx="2327079" cy="182516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D67CB40-52D8-4666-B1C9-16EDDF70C8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1328" y="2688715"/>
            <a:ext cx="2347819" cy="184175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C0352D1-0349-41EE-B75F-AEC9E6B88C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69624" y="4767037"/>
            <a:ext cx="2339523" cy="183345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483214F-99BA-402A-8C9A-9E1247DD1E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1577" y="674493"/>
            <a:ext cx="2399705" cy="19067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31927ED-238B-4E16-AD3A-05B48EEE28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47559" y="2627998"/>
            <a:ext cx="2373762" cy="190246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3447E15-5FF0-49DB-96F0-DC2ECF0F3C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0249" y="4702659"/>
            <a:ext cx="2347819" cy="18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07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1668A61-66BA-4245-B716-EEE385ACC531}"/>
              </a:ext>
            </a:extLst>
          </p:cNvPr>
          <p:cNvSpPr txBox="1"/>
          <p:nvPr/>
        </p:nvSpPr>
        <p:spPr>
          <a:xfrm>
            <a:off x="6302" y="0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은닉층 </a:t>
            </a:r>
            <a:r>
              <a:rPr lang="en-US" altLang="ko-KR" sz="1400"/>
              <a:t>:3</a:t>
            </a: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E2C56-0922-4A19-B206-DA090D005CFA}"/>
              </a:ext>
            </a:extLst>
          </p:cNvPr>
          <p:cNvSpPr txBox="1"/>
          <p:nvPr/>
        </p:nvSpPr>
        <p:spPr>
          <a:xfrm>
            <a:off x="909184" y="358549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</a:t>
            </a: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E3415-B2AC-4A0B-A8A5-010BA946FD06}"/>
              </a:ext>
            </a:extLst>
          </p:cNvPr>
          <p:cNvSpPr txBox="1"/>
          <p:nvPr/>
        </p:nvSpPr>
        <p:spPr>
          <a:xfrm>
            <a:off x="3380423" y="36671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:2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D1D468-7EA3-47F8-A52A-E875556F98B5}"/>
              </a:ext>
            </a:extLst>
          </p:cNvPr>
          <p:cNvSpPr txBox="1"/>
          <p:nvPr/>
        </p:nvSpPr>
        <p:spPr>
          <a:xfrm>
            <a:off x="5680295" y="3667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:3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8EBD12-7AE8-47E4-AE8E-BD58C46F632A}"/>
              </a:ext>
            </a:extLst>
          </p:cNvPr>
          <p:cNvSpPr txBox="1"/>
          <p:nvPr/>
        </p:nvSpPr>
        <p:spPr>
          <a:xfrm>
            <a:off x="8048441" y="37119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:5</a:t>
            </a:r>
            <a:endParaRPr lang="ko-KR" alt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4F371-3F56-4DF9-B71D-932C2B57C171}"/>
              </a:ext>
            </a:extLst>
          </p:cNvPr>
          <p:cNvSpPr txBox="1"/>
          <p:nvPr/>
        </p:nvSpPr>
        <p:spPr>
          <a:xfrm>
            <a:off x="10250956" y="39637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:10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89AD61-0EF9-41EA-A714-356F32FDF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750553"/>
            <a:ext cx="2503211" cy="1985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9C7E2-180A-4B58-A873-052DF6EB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2836308"/>
            <a:ext cx="2417670" cy="19359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93C186-88A7-4311-9DA8-A9D707260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4872540"/>
            <a:ext cx="2417669" cy="19854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AD8D26-C4C4-4965-9E91-CD32180BF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620" y="796563"/>
            <a:ext cx="2453094" cy="1939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0A0B5E-ED76-4C0A-B9A6-6D6AD9500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5590" y="2820240"/>
            <a:ext cx="2435382" cy="19527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CB41BD-9D72-4797-8C6A-BD80DA903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1044" y="4872540"/>
            <a:ext cx="2417670" cy="19571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69E987-2B55-46B9-ABE3-43CE3A51B3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0972" y="805359"/>
            <a:ext cx="2396826" cy="193065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44A22F-088B-4A52-8C67-A648C1AEB1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3642" y="2779542"/>
            <a:ext cx="2418816" cy="19482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D608CBA-F018-4129-AAB5-E4730EC6D1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6417" y="4917604"/>
            <a:ext cx="2366041" cy="19394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CF2CFB1-B6FC-4588-983D-3761FA2BB4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4254" y="750553"/>
            <a:ext cx="2421288" cy="188904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ACFE0CB-4A16-40A7-A297-BF5E409FF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4272" y="2750351"/>
            <a:ext cx="2364573" cy="191085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4299E0B-AC77-4B69-801F-735736E43E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16616" y="4917605"/>
            <a:ext cx="2283769" cy="18624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A927D94-7CEC-4310-99E2-981F61C8C2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0385" y="734243"/>
            <a:ext cx="2349661" cy="187972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1549D3F-7CDF-4F63-8792-7AD2C2086B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8428" y="2760116"/>
            <a:ext cx="2396654" cy="190108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484235-21D5-4BBE-AB68-138969C7C4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30290" y="4830628"/>
            <a:ext cx="2319756" cy="18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7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75AB40-80BA-48A9-AFCA-EDB31F692F67}"/>
              </a:ext>
            </a:extLst>
          </p:cNvPr>
          <p:cNvSpPr txBox="1"/>
          <p:nvPr/>
        </p:nvSpPr>
        <p:spPr>
          <a:xfrm>
            <a:off x="1216404" y="1235280"/>
            <a:ext cx="42915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MNIST 4,9, 3</a:t>
            </a:r>
            <a:r>
              <a:rPr lang="ko-KR" altLang="en-US"/>
              <a:t>와 </a:t>
            </a:r>
            <a:r>
              <a:rPr lang="en-US" altLang="ko-KR"/>
              <a:t>5 </a:t>
            </a:r>
            <a:r>
              <a:rPr lang="ko-KR" altLang="en-US"/>
              <a:t>데이터만 가지고 학습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Batch size 128</a:t>
            </a:r>
          </a:p>
          <a:p>
            <a:r>
              <a:rPr lang="en-US" altLang="ko-KR"/>
              <a:t>Adam</a:t>
            </a:r>
          </a:p>
          <a:p>
            <a:r>
              <a:rPr lang="en-US" altLang="ko-KR"/>
              <a:t>Epoch 50</a:t>
            </a:r>
          </a:p>
          <a:p>
            <a:r>
              <a:rPr lang="ko-KR" altLang="en-US"/>
              <a:t>초기화 모두 같고 </a:t>
            </a:r>
            <a:r>
              <a:rPr lang="en-US" altLang="ko-KR"/>
              <a:t>, CPA a,b </a:t>
            </a:r>
            <a:r>
              <a:rPr lang="ko-KR" altLang="en-US"/>
              <a:t>값 </a:t>
            </a:r>
            <a:r>
              <a:rPr lang="en-US" altLang="ko-KR"/>
              <a:t>4.8, 2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4430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1668A61-66BA-4245-B716-EEE385ACC531}"/>
              </a:ext>
            </a:extLst>
          </p:cNvPr>
          <p:cNvSpPr txBox="1"/>
          <p:nvPr/>
        </p:nvSpPr>
        <p:spPr>
          <a:xfrm>
            <a:off x="6302" y="0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은닉층 </a:t>
            </a:r>
            <a:r>
              <a:rPr lang="en-US" altLang="ko-KR" sz="1400"/>
              <a:t>:5</a:t>
            </a: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E2C56-0922-4A19-B206-DA090D005CFA}"/>
              </a:ext>
            </a:extLst>
          </p:cNvPr>
          <p:cNvSpPr txBox="1"/>
          <p:nvPr/>
        </p:nvSpPr>
        <p:spPr>
          <a:xfrm>
            <a:off x="909184" y="358549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</a:t>
            </a: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E3415-B2AC-4A0B-A8A5-010BA946FD06}"/>
              </a:ext>
            </a:extLst>
          </p:cNvPr>
          <p:cNvSpPr txBox="1"/>
          <p:nvPr/>
        </p:nvSpPr>
        <p:spPr>
          <a:xfrm>
            <a:off x="3380423" y="36671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:2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D1D468-7EA3-47F8-A52A-E875556F98B5}"/>
              </a:ext>
            </a:extLst>
          </p:cNvPr>
          <p:cNvSpPr txBox="1"/>
          <p:nvPr/>
        </p:nvSpPr>
        <p:spPr>
          <a:xfrm>
            <a:off x="5680295" y="3667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:3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8EBD12-7AE8-47E4-AE8E-BD58C46F632A}"/>
              </a:ext>
            </a:extLst>
          </p:cNvPr>
          <p:cNvSpPr txBox="1"/>
          <p:nvPr/>
        </p:nvSpPr>
        <p:spPr>
          <a:xfrm>
            <a:off x="8048441" y="37119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:5</a:t>
            </a:r>
            <a:endParaRPr lang="ko-KR" alt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4F371-3F56-4DF9-B71D-932C2B57C171}"/>
              </a:ext>
            </a:extLst>
          </p:cNvPr>
          <p:cNvSpPr txBox="1"/>
          <p:nvPr/>
        </p:nvSpPr>
        <p:spPr>
          <a:xfrm>
            <a:off x="10250956" y="39637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:10</a:t>
            </a:r>
            <a:endParaRPr lang="ko-KR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8579F4-00EB-4051-BCEE-B90BBFB6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" y="834964"/>
            <a:ext cx="2381220" cy="18688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B0C0AD-A02B-4F3F-94DC-F46C0A2C7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6" y="2779753"/>
            <a:ext cx="2346772" cy="1881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D48E3B-F1CE-4D2B-83A3-DA487E9DA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6" y="4737460"/>
            <a:ext cx="2351077" cy="18903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B3A849-82BA-4505-A36A-8879DCA49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668" y="817740"/>
            <a:ext cx="2334866" cy="18903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B268B5-32FC-47DA-8F8A-B6D2A3E21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352" y="2771141"/>
            <a:ext cx="2339182" cy="18903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5F335F-5759-406A-9F47-F49EDC609C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984" y="4733154"/>
            <a:ext cx="2321918" cy="18817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D809092-22D9-47FE-B6DE-045CB71B8F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888" y="847903"/>
            <a:ext cx="2326266" cy="191347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44F1FDC-5CAA-4F66-BEE5-229DC2A58E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3988" y="2739001"/>
            <a:ext cx="2339166" cy="188767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D24DEB5-5DAA-4C40-81C6-2A3405F52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8226" y="4789517"/>
            <a:ext cx="2334866" cy="187907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91D0229-3CF4-4FEE-B89E-99748F7CCE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3154" y="849676"/>
            <a:ext cx="2311781" cy="185966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EDBFB5D-93E0-4D2C-BFC6-DF5D63B261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6608" y="2703765"/>
            <a:ext cx="2375761" cy="185966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0B74EE2-EA08-4060-8151-4DEDF89CD9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9260" y="4789517"/>
            <a:ext cx="2290455" cy="188525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7D378CE-EA2E-47C8-8D5C-BB14586B52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93852" y="817740"/>
            <a:ext cx="2403475" cy="188172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F74AF8D-2ADF-4E66-951C-76804511FB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26168" y="2685980"/>
            <a:ext cx="2420581" cy="187744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EA4361D-B6A6-4D9B-B3CB-5022664D0C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32369" y="4741794"/>
            <a:ext cx="2369262" cy="18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13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1668A61-66BA-4245-B716-EEE385ACC531}"/>
              </a:ext>
            </a:extLst>
          </p:cNvPr>
          <p:cNvSpPr txBox="1"/>
          <p:nvPr/>
        </p:nvSpPr>
        <p:spPr>
          <a:xfrm>
            <a:off x="6302" y="0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은닉층 </a:t>
            </a:r>
            <a:r>
              <a:rPr lang="en-US" altLang="ko-KR" sz="1400"/>
              <a:t>:10</a:t>
            </a: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E2C56-0922-4A19-B206-DA090D005CFA}"/>
              </a:ext>
            </a:extLst>
          </p:cNvPr>
          <p:cNvSpPr txBox="1"/>
          <p:nvPr/>
        </p:nvSpPr>
        <p:spPr>
          <a:xfrm>
            <a:off x="909184" y="358549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</a:t>
            </a: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E3415-B2AC-4A0B-A8A5-010BA946FD06}"/>
              </a:ext>
            </a:extLst>
          </p:cNvPr>
          <p:cNvSpPr txBox="1"/>
          <p:nvPr/>
        </p:nvSpPr>
        <p:spPr>
          <a:xfrm>
            <a:off x="3380423" y="36671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:2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D1D468-7EA3-47F8-A52A-E875556F98B5}"/>
              </a:ext>
            </a:extLst>
          </p:cNvPr>
          <p:cNvSpPr txBox="1"/>
          <p:nvPr/>
        </p:nvSpPr>
        <p:spPr>
          <a:xfrm>
            <a:off x="5680295" y="36671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:3</a:t>
            </a:r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8EBD12-7AE8-47E4-AE8E-BD58C46F632A}"/>
              </a:ext>
            </a:extLst>
          </p:cNvPr>
          <p:cNvSpPr txBox="1"/>
          <p:nvPr/>
        </p:nvSpPr>
        <p:spPr>
          <a:xfrm>
            <a:off x="8048441" y="37119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:5</a:t>
            </a:r>
            <a:endParaRPr lang="ko-KR" alt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4F371-3F56-4DF9-B71D-932C2B57C171}"/>
              </a:ext>
            </a:extLst>
          </p:cNvPr>
          <p:cNvSpPr txBox="1"/>
          <p:nvPr/>
        </p:nvSpPr>
        <p:spPr>
          <a:xfrm>
            <a:off x="10250956" y="39637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노드 </a:t>
            </a:r>
            <a:r>
              <a:rPr lang="en-US" altLang="ko-KR" sz="1400"/>
              <a:t>:10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3AD14-D9E3-4ADE-A3D0-2B2CF111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8"/>
            <a:ext cx="2394857" cy="1944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C3E003-3BCB-4AD5-BC54-D73EC5536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8" y="2827707"/>
            <a:ext cx="2329898" cy="1905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594E3C-35DC-43D3-B8F6-435DB2CD9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3" y="4915683"/>
            <a:ext cx="2325566" cy="1888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23CBE0-DEBC-4DBB-AB63-9D422A7BE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173" y="717098"/>
            <a:ext cx="2532288" cy="20937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F01542-2662-46FA-9F2A-A486D4500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117" y="2724070"/>
            <a:ext cx="2560582" cy="20937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9FDC52-3F88-4B2D-BC1F-D33B55149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992" y="4817805"/>
            <a:ext cx="2486496" cy="20285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204824-7D3F-4325-BB93-244D0553F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699" y="755000"/>
            <a:ext cx="2468982" cy="20032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90837FE-1019-4766-8328-251DF35762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4757" y="2838729"/>
            <a:ext cx="2459938" cy="195348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7AF507-A893-4688-9805-3F73CA86A6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5488" y="4847161"/>
            <a:ext cx="2532289" cy="19941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E8E3551-9F40-40E6-A546-A9A617EFD7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81" y="759475"/>
            <a:ext cx="2446297" cy="198250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E6550E2-6563-4CC1-9EB4-7521A2E600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6789" y="2788293"/>
            <a:ext cx="2459938" cy="198704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E46A7AB-4FF9-4046-8619-22942DDF1D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695" y="4849896"/>
            <a:ext cx="2491767" cy="19915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00D9EEC-10D9-4540-BBA8-72698F9391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7105" y="797508"/>
            <a:ext cx="2288149" cy="181387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6A8A3CD-4A62-4171-BE3E-F45F7D4C58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9883" y="2788293"/>
            <a:ext cx="2283989" cy="181387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5C48B3F-7013-4279-A2A9-F6142D10BD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5796" y="4775341"/>
            <a:ext cx="2296469" cy="18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41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C9C72C0-C957-4EAC-AE67-B07A7B7CC488}"/>
              </a:ext>
            </a:extLst>
          </p:cNvPr>
          <p:cNvGraphicFramePr>
            <a:graphicFrameLocks noGrp="1"/>
          </p:cNvGraphicFramePr>
          <p:nvPr/>
        </p:nvGraphicFramePr>
        <p:xfrm>
          <a:off x="1822994" y="2557175"/>
          <a:ext cx="812800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263250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475068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08590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945458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733096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78335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확률적 </a:t>
                      </a:r>
                      <a:r>
                        <a:rPr lang="en-US" altLang="ko-KR" sz="1400"/>
                        <a:t>XOR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은닉층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7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노드 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8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9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67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4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616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91DEEB-0F9B-433A-833D-F55086E560CB}"/>
              </a:ext>
            </a:extLst>
          </p:cNvPr>
          <p:cNvSpPr txBox="1"/>
          <p:nvPr/>
        </p:nvSpPr>
        <p:spPr>
          <a:xfrm>
            <a:off x="339634" y="409303"/>
            <a:ext cx="5190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확률적 </a:t>
            </a:r>
            <a:r>
              <a:rPr lang="en-US" altLang="ko-KR"/>
              <a:t>XOR Train data 1500, Test data 500</a:t>
            </a:r>
          </a:p>
          <a:p>
            <a:r>
              <a:rPr lang="en-US" altLang="ko-KR"/>
              <a:t>SGD momentum, MSE, Epoch : 200, batch : 128</a:t>
            </a:r>
          </a:p>
          <a:p>
            <a:r>
              <a:rPr lang="ko-KR" altLang="en-US"/>
              <a:t>각</a:t>
            </a:r>
            <a:r>
              <a:rPr lang="en-US" altLang="ko-KR"/>
              <a:t> </a:t>
            </a:r>
            <a:r>
              <a:rPr lang="ko-KR" altLang="en-US"/>
              <a:t>실험을 </a:t>
            </a:r>
            <a:r>
              <a:rPr lang="en-US" altLang="ko-KR"/>
              <a:t>5</a:t>
            </a:r>
            <a:r>
              <a:rPr lang="ko-KR" altLang="en-US"/>
              <a:t>번씩 랜덤한 초기화로 실행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ReLU,</a:t>
            </a:r>
            <a:r>
              <a:rPr lang="ko-KR" altLang="en-US"/>
              <a:t> </a:t>
            </a:r>
            <a:r>
              <a:rPr lang="en-US" altLang="ko-KR"/>
              <a:t>PPNS</a:t>
            </a:r>
            <a:r>
              <a:rPr lang="ko-KR" altLang="en-US"/>
              <a:t> </a:t>
            </a:r>
            <a:r>
              <a:rPr lang="en-US" altLang="ko-KR"/>
              <a:t>, CPAF(sigmoid)</a:t>
            </a:r>
          </a:p>
          <a:p>
            <a:endParaRPr lang="en-US" altLang="ko-KR"/>
          </a:p>
          <a:p>
            <a:r>
              <a:rPr lang="en-US" altLang="ko-KR"/>
              <a:t>CPAF a,b = 4.6, 2 or -2 , PPNS a = 5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2CC7D-1F7F-4333-B533-7D586D3CF4FB}"/>
              </a:ext>
            </a:extLst>
          </p:cNvPr>
          <p:cNvSpPr txBox="1"/>
          <p:nvPr/>
        </p:nvSpPr>
        <p:spPr>
          <a:xfrm>
            <a:off x="339634" y="5268093"/>
            <a:ext cx="655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Train loss </a:t>
            </a:r>
            <a:r>
              <a:rPr lang="ko-KR" altLang="en-US"/>
              <a:t>와 </a:t>
            </a:r>
            <a:r>
              <a:rPr lang="en-US" altLang="ko-KR"/>
              <a:t>Test loss </a:t>
            </a:r>
            <a:r>
              <a:rPr lang="ko-KR" altLang="en-US"/>
              <a:t>의 형태는 거의 비슷하여 </a:t>
            </a:r>
            <a:r>
              <a:rPr lang="en-US" altLang="ko-KR"/>
              <a:t>Test loss </a:t>
            </a:r>
            <a:r>
              <a:rPr lang="ko-KR" altLang="en-US"/>
              <a:t>생략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Loss </a:t>
            </a:r>
            <a:r>
              <a:rPr lang="ko-KR" altLang="en-US"/>
              <a:t>값에 주의</a:t>
            </a:r>
            <a:r>
              <a:rPr lang="en-US" altLang="ko-KR"/>
              <a:t>(</a:t>
            </a:r>
            <a:r>
              <a:rPr lang="ko-KR" altLang="en-US"/>
              <a:t>달라짐 노드</a:t>
            </a:r>
            <a:r>
              <a:rPr lang="en-US" altLang="ko-KR"/>
              <a:t>, </a:t>
            </a:r>
            <a:r>
              <a:rPr lang="ko-KR" altLang="en-US"/>
              <a:t>은닉층에 따라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78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4F897-AEDB-4394-A66B-9340DF83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465D7-CB92-4EDF-97A2-02FCD097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355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4BB2C7-13AC-4F7A-8655-086EF99A5D3E}"/>
              </a:ext>
            </a:extLst>
          </p:cNvPr>
          <p:cNvSpPr/>
          <p:nvPr/>
        </p:nvSpPr>
        <p:spPr>
          <a:xfrm>
            <a:off x="201337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C15FD3-73FB-40D0-BFDF-B19977CE986A}"/>
              </a:ext>
            </a:extLst>
          </p:cNvPr>
          <p:cNvSpPr/>
          <p:nvPr/>
        </p:nvSpPr>
        <p:spPr>
          <a:xfrm>
            <a:off x="201337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E2F77-CBFB-46D5-BB59-449E6122AC44}"/>
              </a:ext>
            </a:extLst>
          </p:cNvPr>
          <p:cNvSpPr/>
          <p:nvPr/>
        </p:nvSpPr>
        <p:spPr>
          <a:xfrm>
            <a:off x="201337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7F0455-C9AF-4A1B-A5CA-F404011CF582}"/>
              </a:ext>
            </a:extLst>
          </p:cNvPr>
          <p:cNvSpPr/>
          <p:nvPr/>
        </p:nvSpPr>
        <p:spPr>
          <a:xfrm>
            <a:off x="201336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A29BFE-2A38-442F-A1D0-82D481B134C0}"/>
              </a:ext>
            </a:extLst>
          </p:cNvPr>
          <p:cNvSpPr/>
          <p:nvPr/>
        </p:nvSpPr>
        <p:spPr>
          <a:xfrm>
            <a:off x="201337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75E9E62-32FB-4228-8065-C9C2155A2CA9}"/>
              </a:ext>
            </a:extLst>
          </p:cNvPr>
          <p:cNvSpPr/>
          <p:nvPr/>
        </p:nvSpPr>
        <p:spPr>
          <a:xfrm>
            <a:off x="201336" y="372471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074BC5-AE8B-4FA2-81E7-5BFA8B290511}"/>
              </a:ext>
            </a:extLst>
          </p:cNvPr>
          <p:cNvSpPr/>
          <p:nvPr/>
        </p:nvSpPr>
        <p:spPr>
          <a:xfrm>
            <a:off x="201336" y="442938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55614-EFAF-4081-B3F3-BBD94D4B1510}"/>
              </a:ext>
            </a:extLst>
          </p:cNvPr>
          <p:cNvSpPr txBox="1"/>
          <p:nvPr/>
        </p:nvSpPr>
        <p:spPr>
          <a:xfrm>
            <a:off x="201336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1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52ACEA-D5E7-4C10-BE48-BABE129F2030}"/>
              </a:ext>
            </a:extLst>
          </p:cNvPr>
          <p:cNvSpPr/>
          <p:nvPr/>
        </p:nvSpPr>
        <p:spPr>
          <a:xfrm>
            <a:off x="2039924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E3163A-2FD2-4BB1-94C9-9C895739FCFA}"/>
              </a:ext>
            </a:extLst>
          </p:cNvPr>
          <p:cNvSpPr/>
          <p:nvPr/>
        </p:nvSpPr>
        <p:spPr>
          <a:xfrm>
            <a:off x="2039924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9D3FA-2347-4EB9-9BE4-58F621B0D06B}"/>
              </a:ext>
            </a:extLst>
          </p:cNvPr>
          <p:cNvSpPr/>
          <p:nvPr/>
        </p:nvSpPr>
        <p:spPr>
          <a:xfrm>
            <a:off x="2039924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D218FF-482A-4DCB-99E6-DBBC20818FD5}"/>
              </a:ext>
            </a:extLst>
          </p:cNvPr>
          <p:cNvSpPr/>
          <p:nvPr/>
        </p:nvSpPr>
        <p:spPr>
          <a:xfrm>
            <a:off x="2039923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343C1B-C266-406A-AADF-2D2864A1B2F2}"/>
              </a:ext>
            </a:extLst>
          </p:cNvPr>
          <p:cNvSpPr/>
          <p:nvPr/>
        </p:nvSpPr>
        <p:spPr>
          <a:xfrm>
            <a:off x="2039924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3E9AF7-8735-4355-87DA-80C0D64BFBC1}"/>
              </a:ext>
            </a:extLst>
          </p:cNvPr>
          <p:cNvSpPr/>
          <p:nvPr/>
        </p:nvSpPr>
        <p:spPr>
          <a:xfrm>
            <a:off x="2039923" y="372471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5828ED3-9BCF-44A2-AB2F-077B73A2491A}"/>
              </a:ext>
            </a:extLst>
          </p:cNvPr>
          <p:cNvSpPr/>
          <p:nvPr/>
        </p:nvSpPr>
        <p:spPr>
          <a:xfrm>
            <a:off x="2039923" y="442938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1AE8A1-CB5E-4FAA-9F3C-C65F5B7D37D0}"/>
              </a:ext>
            </a:extLst>
          </p:cNvPr>
          <p:cNvSpPr txBox="1"/>
          <p:nvPr/>
        </p:nvSpPr>
        <p:spPr>
          <a:xfrm>
            <a:off x="2039923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2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FA5CD7-6092-4B49-AA6F-5F21A14F7974}"/>
              </a:ext>
            </a:extLst>
          </p:cNvPr>
          <p:cNvSpPr/>
          <p:nvPr/>
        </p:nvSpPr>
        <p:spPr>
          <a:xfrm>
            <a:off x="3878511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88632B-503D-4EE6-A31E-46BD046C69E6}"/>
              </a:ext>
            </a:extLst>
          </p:cNvPr>
          <p:cNvSpPr/>
          <p:nvPr/>
        </p:nvSpPr>
        <p:spPr>
          <a:xfrm>
            <a:off x="3878511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5AB703-4CED-4C12-8CBF-A6AD9EACA7A3}"/>
              </a:ext>
            </a:extLst>
          </p:cNvPr>
          <p:cNvSpPr/>
          <p:nvPr/>
        </p:nvSpPr>
        <p:spPr>
          <a:xfrm>
            <a:off x="3878511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AF044B-87EA-4AD7-B4F4-5F06FC52D684}"/>
              </a:ext>
            </a:extLst>
          </p:cNvPr>
          <p:cNvSpPr/>
          <p:nvPr/>
        </p:nvSpPr>
        <p:spPr>
          <a:xfrm>
            <a:off x="3878510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DE3664-C27F-4274-94E1-DB8B529F3EB0}"/>
              </a:ext>
            </a:extLst>
          </p:cNvPr>
          <p:cNvSpPr/>
          <p:nvPr/>
        </p:nvSpPr>
        <p:spPr>
          <a:xfrm>
            <a:off x="3878511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CB359D-5FF8-452F-9E57-913048435B74}"/>
              </a:ext>
            </a:extLst>
          </p:cNvPr>
          <p:cNvSpPr/>
          <p:nvPr/>
        </p:nvSpPr>
        <p:spPr>
          <a:xfrm>
            <a:off x="3878507" y="482785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1E6463-7FF3-4F50-9022-EE8E432B82C3}"/>
              </a:ext>
            </a:extLst>
          </p:cNvPr>
          <p:cNvSpPr/>
          <p:nvPr/>
        </p:nvSpPr>
        <p:spPr>
          <a:xfrm>
            <a:off x="3878507" y="5498863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B3461-C07D-415C-B842-E98E56A2346C}"/>
              </a:ext>
            </a:extLst>
          </p:cNvPr>
          <p:cNvSpPr txBox="1"/>
          <p:nvPr/>
        </p:nvSpPr>
        <p:spPr>
          <a:xfrm>
            <a:off x="3878510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3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1437D3-7FC3-4D43-A48D-FABBE8E2950E}"/>
              </a:ext>
            </a:extLst>
          </p:cNvPr>
          <p:cNvSpPr/>
          <p:nvPr/>
        </p:nvSpPr>
        <p:spPr>
          <a:xfrm>
            <a:off x="3878509" y="364921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A878C2-D061-414D-A3F5-1D901656C5D3}"/>
              </a:ext>
            </a:extLst>
          </p:cNvPr>
          <p:cNvSpPr/>
          <p:nvPr/>
        </p:nvSpPr>
        <p:spPr>
          <a:xfrm>
            <a:off x="3878508" y="424074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C3D1FF-656E-4895-956A-4010A20D46EA}"/>
              </a:ext>
            </a:extLst>
          </p:cNvPr>
          <p:cNvSpPr/>
          <p:nvPr/>
        </p:nvSpPr>
        <p:spPr>
          <a:xfrm>
            <a:off x="5717399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C5D7AA-A44C-49D1-9A79-B1CDB0EDB83A}"/>
              </a:ext>
            </a:extLst>
          </p:cNvPr>
          <p:cNvSpPr/>
          <p:nvPr/>
        </p:nvSpPr>
        <p:spPr>
          <a:xfrm>
            <a:off x="5717399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9366FC-4364-4049-89F7-06322B556F3F}"/>
              </a:ext>
            </a:extLst>
          </p:cNvPr>
          <p:cNvSpPr/>
          <p:nvPr/>
        </p:nvSpPr>
        <p:spPr>
          <a:xfrm>
            <a:off x="5717399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BC2570-42EC-4F4C-80CC-A85FA7D7C6DA}"/>
              </a:ext>
            </a:extLst>
          </p:cNvPr>
          <p:cNvSpPr/>
          <p:nvPr/>
        </p:nvSpPr>
        <p:spPr>
          <a:xfrm>
            <a:off x="5717398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B71803-0ED3-4864-A209-23BB863165C5}"/>
              </a:ext>
            </a:extLst>
          </p:cNvPr>
          <p:cNvSpPr txBox="1"/>
          <p:nvPr/>
        </p:nvSpPr>
        <p:spPr>
          <a:xfrm>
            <a:off x="5717398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4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D59B25-F2FA-4521-8748-A156E7FBF36E}"/>
              </a:ext>
            </a:extLst>
          </p:cNvPr>
          <p:cNvSpPr/>
          <p:nvPr/>
        </p:nvSpPr>
        <p:spPr>
          <a:xfrm>
            <a:off x="5722991" y="3041120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D6961EC-812E-4444-9975-1B0CEF4DC774}"/>
              </a:ext>
            </a:extLst>
          </p:cNvPr>
          <p:cNvSpPr/>
          <p:nvPr/>
        </p:nvSpPr>
        <p:spPr>
          <a:xfrm>
            <a:off x="5717095" y="360726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2DAE52-9B34-4A13-A706-80D91F04E595}"/>
              </a:ext>
            </a:extLst>
          </p:cNvPr>
          <p:cNvSpPr/>
          <p:nvPr/>
        </p:nvSpPr>
        <p:spPr>
          <a:xfrm>
            <a:off x="7567775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04DAD-659A-4A8D-BB4D-954082544EAD}"/>
              </a:ext>
            </a:extLst>
          </p:cNvPr>
          <p:cNvSpPr/>
          <p:nvPr/>
        </p:nvSpPr>
        <p:spPr>
          <a:xfrm>
            <a:off x="7567775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0833CA-A382-4CD6-9AC3-4BE76FFDDAB7}"/>
              </a:ext>
            </a:extLst>
          </p:cNvPr>
          <p:cNvSpPr/>
          <p:nvPr/>
        </p:nvSpPr>
        <p:spPr>
          <a:xfrm>
            <a:off x="7567775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D308A1-3FAB-4A6C-94F8-B9AAF83D9F4A}"/>
              </a:ext>
            </a:extLst>
          </p:cNvPr>
          <p:cNvSpPr/>
          <p:nvPr/>
        </p:nvSpPr>
        <p:spPr>
          <a:xfrm>
            <a:off x="7567774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45E82-16DB-4EC2-8EA5-1896FA2E8601}"/>
              </a:ext>
            </a:extLst>
          </p:cNvPr>
          <p:cNvSpPr txBox="1"/>
          <p:nvPr/>
        </p:nvSpPr>
        <p:spPr>
          <a:xfrm>
            <a:off x="7567774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5</a:t>
            </a: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4F9DFD5-8896-4B10-9027-E579913299E1}"/>
              </a:ext>
            </a:extLst>
          </p:cNvPr>
          <p:cNvSpPr/>
          <p:nvPr/>
        </p:nvSpPr>
        <p:spPr>
          <a:xfrm>
            <a:off x="7573367" y="3041120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out(0.25)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1EDA65-3712-46DB-BD41-6A01AD708DCF}"/>
              </a:ext>
            </a:extLst>
          </p:cNvPr>
          <p:cNvSpPr/>
          <p:nvPr/>
        </p:nvSpPr>
        <p:spPr>
          <a:xfrm>
            <a:off x="7567471" y="360726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1000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C4BC98-67B7-4D04-AED6-730F634783EF}"/>
              </a:ext>
            </a:extLst>
          </p:cNvPr>
          <p:cNvSpPr/>
          <p:nvPr/>
        </p:nvSpPr>
        <p:spPr>
          <a:xfrm>
            <a:off x="7567471" y="4240746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B39666-067A-4161-9482-2C922E7C6820}"/>
              </a:ext>
            </a:extLst>
          </p:cNvPr>
          <p:cNvSpPr/>
          <p:nvPr/>
        </p:nvSpPr>
        <p:spPr>
          <a:xfrm>
            <a:off x="7567470" y="4802814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532F18-FBB6-45FA-B7EA-A499F80CCB36}"/>
              </a:ext>
            </a:extLst>
          </p:cNvPr>
          <p:cNvSpPr/>
          <p:nvPr/>
        </p:nvSpPr>
        <p:spPr>
          <a:xfrm>
            <a:off x="9443013" y="67740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CBBE5C-CA60-481B-9FFA-92EA6C1BB2BF}"/>
              </a:ext>
            </a:extLst>
          </p:cNvPr>
          <p:cNvSpPr/>
          <p:nvPr/>
        </p:nvSpPr>
        <p:spPr>
          <a:xfrm>
            <a:off x="9443013" y="125625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7DCAF9-A899-49DD-8D13-A2DFC48752D7}"/>
              </a:ext>
            </a:extLst>
          </p:cNvPr>
          <p:cNvSpPr/>
          <p:nvPr/>
        </p:nvSpPr>
        <p:spPr>
          <a:xfrm>
            <a:off x="9443013" y="185186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A9A5E8-5854-47E1-84F7-D7C94E91A266}"/>
              </a:ext>
            </a:extLst>
          </p:cNvPr>
          <p:cNvSpPr/>
          <p:nvPr/>
        </p:nvSpPr>
        <p:spPr>
          <a:xfrm>
            <a:off x="9443012" y="2447488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62B9CF-F76F-4CEB-9A4B-0BBDB8947F17}"/>
              </a:ext>
            </a:extLst>
          </p:cNvPr>
          <p:cNvSpPr/>
          <p:nvPr/>
        </p:nvSpPr>
        <p:spPr>
          <a:xfrm>
            <a:off x="9443013" y="302632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A33FE-4C7D-45EB-A41B-E1523D881195}"/>
              </a:ext>
            </a:extLst>
          </p:cNvPr>
          <p:cNvSpPr txBox="1"/>
          <p:nvPr/>
        </p:nvSpPr>
        <p:spPr>
          <a:xfrm>
            <a:off x="9443012" y="11921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6</a:t>
            </a:r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A479C5-4D5F-4044-849D-FB9E8E21A763}"/>
              </a:ext>
            </a:extLst>
          </p:cNvPr>
          <p:cNvSpPr/>
          <p:nvPr/>
        </p:nvSpPr>
        <p:spPr>
          <a:xfrm>
            <a:off x="9443011" y="363872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19AF5D-3F21-4C16-AE42-73599D7DAA61}"/>
              </a:ext>
            </a:extLst>
          </p:cNvPr>
          <p:cNvSpPr/>
          <p:nvPr/>
        </p:nvSpPr>
        <p:spPr>
          <a:xfrm>
            <a:off x="9443010" y="4230258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B98CF6-2E23-43C9-993D-121DB8447C3F}"/>
              </a:ext>
            </a:extLst>
          </p:cNvPr>
          <p:cNvSpPr/>
          <p:nvPr/>
        </p:nvSpPr>
        <p:spPr>
          <a:xfrm>
            <a:off x="9443010" y="482996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256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8FBC459-B39D-49E9-9696-632D59783B8F}"/>
              </a:ext>
            </a:extLst>
          </p:cNvPr>
          <p:cNvSpPr/>
          <p:nvPr/>
        </p:nvSpPr>
        <p:spPr>
          <a:xfrm>
            <a:off x="9443010" y="534985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44BB2D-6B6B-4068-9EF0-AB032B80B948}"/>
              </a:ext>
            </a:extLst>
          </p:cNvPr>
          <p:cNvSpPr/>
          <p:nvPr/>
        </p:nvSpPr>
        <p:spPr>
          <a:xfrm>
            <a:off x="9443010" y="5819866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D17F1EE-0D76-43F7-AEBB-0CB28B4C9CFE}"/>
              </a:ext>
            </a:extLst>
          </p:cNvPr>
          <p:cNvSpPr/>
          <p:nvPr/>
        </p:nvSpPr>
        <p:spPr>
          <a:xfrm>
            <a:off x="9443010" y="6252218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512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5ACCF1-9708-4D50-8852-6E5FCCCEE6EF}"/>
              </a:ext>
            </a:extLst>
          </p:cNvPr>
          <p:cNvSpPr txBox="1"/>
          <p:nvPr/>
        </p:nvSpPr>
        <p:spPr>
          <a:xfrm>
            <a:off x="732090" y="5972737"/>
            <a:ext cx="125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CIFAR 10 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669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8FAC3D-7075-48E0-B1B2-0EE1801BDC22}"/>
              </a:ext>
            </a:extLst>
          </p:cNvPr>
          <p:cNvSpPr txBox="1"/>
          <p:nvPr/>
        </p:nvSpPr>
        <p:spPr>
          <a:xfrm>
            <a:off x="201336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1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52C217-5DAC-4673-9141-BBC3FABFBADD}"/>
              </a:ext>
            </a:extLst>
          </p:cNvPr>
          <p:cNvSpPr/>
          <p:nvPr/>
        </p:nvSpPr>
        <p:spPr>
          <a:xfrm>
            <a:off x="201337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45D1F3-0452-4254-8831-AF634DE89AA5}"/>
              </a:ext>
            </a:extLst>
          </p:cNvPr>
          <p:cNvSpPr/>
          <p:nvPr/>
        </p:nvSpPr>
        <p:spPr>
          <a:xfrm>
            <a:off x="201337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9F73CF-C8BC-4748-9440-C40909AA73AD}"/>
              </a:ext>
            </a:extLst>
          </p:cNvPr>
          <p:cNvSpPr/>
          <p:nvPr/>
        </p:nvSpPr>
        <p:spPr>
          <a:xfrm>
            <a:off x="201337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1CB66A-FAEB-4359-ACE4-39ED028B9D3B}"/>
              </a:ext>
            </a:extLst>
          </p:cNvPr>
          <p:cNvSpPr/>
          <p:nvPr/>
        </p:nvSpPr>
        <p:spPr>
          <a:xfrm>
            <a:off x="201336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BB1B1E-0EDC-4340-BB41-1BB31F698696}"/>
              </a:ext>
            </a:extLst>
          </p:cNvPr>
          <p:cNvSpPr/>
          <p:nvPr/>
        </p:nvSpPr>
        <p:spPr>
          <a:xfrm>
            <a:off x="201337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F7F1A8-63B0-4E8D-AE9F-99638DD066D2}"/>
              </a:ext>
            </a:extLst>
          </p:cNvPr>
          <p:cNvSpPr/>
          <p:nvPr/>
        </p:nvSpPr>
        <p:spPr>
          <a:xfrm>
            <a:off x="201336" y="372471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0C8D9E-480D-4EFC-A8CE-4D566BEA18FF}"/>
              </a:ext>
            </a:extLst>
          </p:cNvPr>
          <p:cNvSpPr/>
          <p:nvPr/>
        </p:nvSpPr>
        <p:spPr>
          <a:xfrm>
            <a:off x="201336" y="442938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694A03-4EBC-4A51-88D3-29E7A923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743" y="1090568"/>
            <a:ext cx="904875" cy="1257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3C4EDA-CB5C-490A-90F7-10D341AD7BA7}"/>
              </a:ext>
            </a:extLst>
          </p:cNvPr>
          <p:cNvSpPr txBox="1"/>
          <p:nvPr/>
        </p:nvSpPr>
        <p:spPr>
          <a:xfrm>
            <a:off x="10666261" y="68789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파라미터 개수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7D3-4F6B-4C53-949F-6CB2B85D8E09}"/>
              </a:ext>
            </a:extLst>
          </p:cNvPr>
          <p:cNvSpPr txBox="1"/>
          <p:nvPr/>
        </p:nvSpPr>
        <p:spPr>
          <a:xfrm>
            <a:off x="10230076" y="1188350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 P A</a:t>
            </a:r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6CBBF-569C-4243-82B8-34465E7C9736}"/>
              </a:ext>
            </a:extLst>
          </p:cNvPr>
          <p:cNvSpPr txBox="1"/>
          <p:nvPr/>
        </p:nvSpPr>
        <p:spPr>
          <a:xfrm>
            <a:off x="10069443" y="1560243"/>
            <a:ext cx="1060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 P A(Share)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39B835-5B04-4AA9-A17E-38312B645563}"/>
              </a:ext>
            </a:extLst>
          </p:cNvPr>
          <p:cNvSpPr txBox="1"/>
          <p:nvPr/>
        </p:nvSpPr>
        <p:spPr>
          <a:xfrm>
            <a:off x="10230076" y="1988029"/>
            <a:ext cx="535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ReLU</a:t>
            </a:r>
            <a:endParaRPr lang="ko-KR" altLang="en-US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876475-C4E2-4FD1-B147-0DFB20DD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484" y="687897"/>
            <a:ext cx="3631516" cy="27317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72AC9A-00F2-43A7-A82C-10C251F7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087" y="3503257"/>
            <a:ext cx="3707913" cy="28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790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8FAC3D-7075-48E0-B1B2-0EE1801BDC22}"/>
              </a:ext>
            </a:extLst>
          </p:cNvPr>
          <p:cNvSpPr txBox="1"/>
          <p:nvPr/>
        </p:nvSpPr>
        <p:spPr>
          <a:xfrm>
            <a:off x="201336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2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C4EDA-CB5C-490A-90F7-10D341AD7BA7}"/>
              </a:ext>
            </a:extLst>
          </p:cNvPr>
          <p:cNvSpPr txBox="1"/>
          <p:nvPr/>
        </p:nvSpPr>
        <p:spPr>
          <a:xfrm>
            <a:off x="10666261" y="68789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파라미터 개수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7D3-4F6B-4C53-949F-6CB2B85D8E09}"/>
              </a:ext>
            </a:extLst>
          </p:cNvPr>
          <p:cNvSpPr txBox="1"/>
          <p:nvPr/>
        </p:nvSpPr>
        <p:spPr>
          <a:xfrm>
            <a:off x="10171026" y="1191237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 P A</a:t>
            </a:r>
            <a:endParaRPr lang="ko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36CBBF-569C-4243-82B8-34465E7C9736}"/>
              </a:ext>
            </a:extLst>
          </p:cNvPr>
          <p:cNvSpPr txBox="1"/>
          <p:nvPr/>
        </p:nvSpPr>
        <p:spPr>
          <a:xfrm>
            <a:off x="10069443" y="1560243"/>
            <a:ext cx="1060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 P A(Share)</a:t>
            </a:r>
            <a:endParaRPr lang="ko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39B835-5B04-4AA9-A17E-38312B645563}"/>
              </a:ext>
            </a:extLst>
          </p:cNvPr>
          <p:cNvSpPr txBox="1"/>
          <p:nvPr/>
        </p:nvSpPr>
        <p:spPr>
          <a:xfrm>
            <a:off x="10171026" y="1990916"/>
            <a:ext cx="535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ReLU</a:t>
            </a:r>
            <a:endParaRPr lang="ko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DE83BB-F20C-4415-841C-F7E936EE7543}"/>
              </a:ext>
            </a:extLst>
          </p:cNvPr>
          <p:cNvSpPr/>
          <p:nvPr/>
        </p:nvSpPr>
        <p:spPr>
          <a:xfrm>
            <a:off x="262926" y="76339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40988E-5976-4DB7-A41C-3774A8AFE200}"/>
              </a:ext>
            </a:extLst>
          </p:cNvPr>
          <p:cNvSpPr/>
          <p:nvPr/>
        </p:nvSpPr>
        <p:spPr>
          <a:xfrm>
            <a:off x="262926" y="134223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720585-12F6-42A9-8628-EF183593B6C8}"/>
              </a:ext>
            </a:extLst>
          </p:cNvPr>
          <p:cNvSpPr/>
          <p:nvPr/>
        </p:nvSpPr>
        <p:spPr>
          <a:xfrm>
            <a:off x="262926" y="193785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D7934F-794A-40BC-9A48-E7A058B5D51D}"/>
              </a:ext>
            </a:extLst>
          </p:cNvPr>
          <p:cNvSpPr/>
          <p:nvPr/>
        </p:nvSpPr>
        <p:spPr>
          <a:xfrm>
            <a:off x="262925" y="253347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15BD3D-94D3-4759-8A0F-B0969615DB2A}"/>
              </a:ext>
            </a:extLst>
          </p:cNvPr>
          <p:cNvSpPr/>
          <p:nvPr/>
        </p:nvSpPr>
        <p:spPr>
          <a:xfrm>
            <a:off x="262926" y="311231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7EEF1F2-BDCE-4A7A-9621-233C1D9247AE}"/>
              </a:ext>
            </a:extLst>
          </p:cNvPr>
          <p:cNvSpPr/>
          <p:nvPr/>
        </p:nvSpPr>
        <p:spPr>
          <a:xfrm>
            <a:off x="262925" y="3800212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2D95431-094A-44DD-97B0-E474B177742C}"/>
              </a:ext>
            </a:extLst>
          </p:cNvPr>
          <p:cNvSpPr/>
          <p:nvPr/>
        </p:nvSpPr>
        <p:spPr>
          <a:xfrm>
            <a:off x="262925" y="450488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9B44A-0DF0-4392-BF13-1D6745E8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853" y="1125785"/>
            <a:ext cx="1114425" cy="1238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4139CF-6F05-4AD7-AC05-455C601ED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369" y="499036"/>
            <a:ext cx="3623965" cy="27389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CDEBBD-58E1-4CAE-AB5F-092400FB3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851" y="3348628"/>
            <a:ext cx="3677484" cy="27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88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4821F8-BA9C-4815-9F3D-C7797EEE63D5}"/>
              </a:ext>
            </a:extLst>
          </p:cNvPr>
          <p:cNvSpPr/>
          <p:nvPr/>
        </p:nvSpPr>
        <p:spPr>
          <a:xfrm>
            <a:off x="246077" y="90601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9CAD9E-37D2-479F-B90E-AF568B177977}"/>
              </a:ext>
            </a:extLst>
          </p:cNvPr>
          <p:cNvSpPr/>
          <p:nvPr/>
        </p:nvSpPr>
        <p:spPr>
          <a:xfrm>
            <a:off x="246077" y="148485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5AB8A6-DA99-4113-9340-84E862BF5A95}"/>
              </a:ext>
            </a:extLst>
          </p:cNvPr>
          <p:cNvSpPr/>
          <p:nvPr/>
        </p:nvSpPr>
        <p:spPr>
          <a:xfrm>
            <a:off x="246077" y="208047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A3FD8D-974E-48B5-9260-3B7B8C154617}"/>
              </a:ext>
            </a:extLst>
          </p:cNvPr>
          <p:cNvSpPr/>
          <p:nvPr/>
        </p:nvSpPr>
        <p:spPr>
          <a:xfrm>
            <a:off x="246076" y="267609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479BE-4CFB-4A5B-8ECC-3EB2DAA5D03A}"/>
              </a:ext>
            </a:extLst>
          </p:cNvPr>
          <p:cNvSpPr/>
          <p:nvPr/>
        </p:nvSpPr>
        <p:spPr>
          <a:xfrm>
            <a:off x="246077" y="325493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3C42A4D-8C4F-4E16-989F-D2EF302DC3EE}"/>
              </a:ext>
            </a:extLst>
          </p:cNvPr>
          <p:cNvSpPr/>
          <p:nvPr/>
        </p:nvSpPr>
        <p:spPr>
          <a:xfrm>
            <a:off x="246073" y="504597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63A80C-A3EA-49A5-AFAA-10CD7C852330}"/>
              </a:ext>
            </a:extLst>
          </p:cNvPr>
          <p:cNvSpPr/>
          <p:nvPr/>
        </p:nvSpPr>
        <p:spPr>
          <a:xfrm>
            <a:off x="246073" y="571697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8F8F5-2592-483D-9A71-05B55DE48CD6}"/>
              </a:ext>
            </a:extLst>
          </p:cNvPr>
          <p:cNvSpPr txBox="1"/>
          <p:nvPr/>
        </p:nvSpPr>
        <p:spPr>
          <a:xfrm>
            <a:off x="246076" y="34781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3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5BF470-EDA5-4408-AF12-B5634E3DA631}"/>
              </a:ext>
            </a:extLst>
          </p:cNvPr>
          <p:cNvSpPr/>
          <p:nvPr/>
        </p:nvSpPr>
        <p:spPr>
          <a:xfrm>
            <a:off x="246075" y="386732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DAEFBF-A52B-49D9-AF51-F4BBF792E3A0}"/>
              </a:ext>
            </a:extLst>
          </p:cNvPr>
          <p:cNvSpPr/>
          <p:nvPr/>
        </p:nvSpPr>
        <p:spPr>
          <a:xfrm>
            <a:off x="246074" y="445886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C4C189-1A9E-47AB-8B8A-8EA8D5C2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58" y="487654"/>
            <a:ext cx="3351577" cy="24899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5AC005-8D32-4C11-AFE9-604EE120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487655"/>
            <a:ext cx="3351578" cy="24973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90FB31-C4CD-4B8D-8BF9-7CCF98E49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58" y="3427160"/>
            <a:ext cx="3910231" cy="29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89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1CAB22-2D3F-4AF6-9F0E-CFA074F2E647}"/>
              </a:ext>
            </a:extLst>
          </p:cNvPr>
          <p:cNvSpPr/>
          <p:nvPr/>
        </p:nvSpPr>
        <p:spPr>
          <a:xfrm>
            <a:off x="239388" y="71306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95306-BFA6-4FED-B3E0-C9246CB6310F}"/>
              </a:ext>
            </a:extLst>
          </p:cNvPr>
          <p:cNvSpPr/>
          <p:nvPr/>
        </p:nvSpPr>
        <p:spPr>
          <a:xfrm>
            <a:off x="239388" y="1291905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2DDE18-0259-4742-8FFA-2404A9FECEC3}"/>
              </a:ext>
            </a:extLst>
          </p:cNvPr>
          <p:cNvSpPr/>
          <p:nvPr/>
        </p:nvSpPr>
        <p:spPr>
          <a:xfrm>
            <a:off x="239388" y="188752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F4ED9-0101-4890-96DF-F2004E659205}"/>
              </a:ext>
            </a:extLst>
          </p:cNvPr>
          <p:cNvSpPr/>
          <p:nvPr/>
        </p:nvSpPr>
        <p:spPr>
          <a:xfrm>
            <a:off x="239387" y="248314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AEA52-DCD4-40C1-A689-F2B1DE5E305A}"/>
              </a:ext>
            </a:extLst>
          </p:cNvPr>
          <p:cNvSpPr txBox="1"/>
          <p:nvPr/>
        </p:nvSpPr>
        <p:spPr>
          <a:xfrm>
            <a:off x="239387" y="15487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4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BCB394-C47C-461D-9B18-51DFA9ECBDB7}"/>
              </a:ext>
            </a:extLst>
          </p:cNvPr>
          <p:cNvSpPr/>
          <p:nvPr/>
        </p:nvSpPr>
        <p:spPr>
          <a:xfrm>
            <a:off x="244980" y="3066287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E3FADCB-CBF1-41D2-8CE2-464650870D1A}"/>
              </a:ext>
            </a:extLst>
          </p:cNvPr>
          <p:cNvSpPr/>
          <p:nvPr/>
        </p:nvSpPr>
        <p:spPr>
          <a:xfrm>
            <a:off x="239084" y="3632433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95CB94-8395-4D63-8AB8-BDFB4582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49" y="346685"/>
            <a:ext cx="4094415" cy="3063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761581-0288-49D5-A29C-F7D908052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128" y="3267622"/>
            <a:ext cx="4202336" cy="31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3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025010-A7B7-485F-BF2A-DC4F5E9015E2}"/>
              </a:ext>
            </a:extLst>
          </p:cNvPr>
          <p:cNvSpPr/>
          <p:nvPr/>
        </p:nvSpPr>
        <p:spPr>
          <a:xfrm>
            <a:off x="277742" y="76339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273125-D512-497A-B6DD-EB4943DE769B}"/>
              </a:ext>
            </a:extLst>
          </p:cNvPr>
          <p:cNvSpPr/>
          <p:nvPr/>
        </p:nvSpPr>
        <p:spPr>
          <a:xfrm>
            <a:off x="277742" y="134223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D20427-FECC-42D1-88BD-4D44BB3EE556}"/>
              </a:ext>
            </a:extLst>
          </p:cNvPr>
          <p:cNvSpPr/>
          <p:nvPr/>
        </p:nvSpPr>
        <p:spPr>
          <a:xfrm>
            <a:off x="277742" y="193785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DD2AE1-9D51-48A1-B500-898BB925636D}"/>
              </a:ext>
            </a:extLst>
          </p:cNvPr>
          <p:cNvSpPr/>
          <p:nvPr/>
        </p:nvSpPr>
        <p:spPr>
          <a:xfrm>
            <a:off x="277741" y="253347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B4DB6-552B-47E0-B97A-5382429247BB}"/>
              </a:ext>
            </a:extLst>
          </p:cNvPr>
          <p:cNvSpPr txBox="1"/>
          <p:nvPr/>
        </p:nvSpPr>
        <p:spPr>
          <a:xfrm>
            <a:off x="277741" y="20520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5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EF91A5-055E-4DA6-8B00-1C19AC59F40E}"/>
              </a:ext>
            </a:extLst>
          </p:cNvPr>
          <p:cNvSpPr/>
          <p:nvPr/>
        </p:nvSpPr>
        <p:spPr>
          <a:xfrm>
            <a:off x="283334" y="3116621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out(0.25)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DBD49A8-6A73-4FF3-A3C2-90119462957C}"/>
              </a:ext>
            </a:extLst>
          </p:cNvPr>
          <p:cNvSpPr/>
          <p:nvPr/>
        </p:nvSpPr>
        <p:spPr>
          <a:xfrm>
            <a:off x="277438" y="368276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1000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574900-F0C8-4CF2-9CC0-9AD97918675B}"/>
              </a:ext>
            </a:extLst>
          </p:cNvPr>
          <p:cNvSpPr/>
          <p:nvPr/>
        </p:nvSpPr>
        <p:spPr>
          <a:xfrm>
            <a:off x="277438" y="4316247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32BAD53-85F4-44D4-929F-5C105BC6EDFC}"/>
              </a:ext>
            </a:extLst>
          </p:cNvPr>
          <p:cNvSpPr/>
          <p:nvPr/>
        </p:nvSpPr>
        <p:spPr>
          <a:xfrm>
            <a:off x="277437" y="4878315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C82ACA-A89F-4234-8A97-B83C8BEB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5" y="328745"/>
            <a:ext cx="4037202" cy="3056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8A030C-3318-40F5-B506-BFCC58F6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5" y="3412223"/>
            <a:ext cx="3882574" cy="29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76AD91-6069-4DD5-8408-97BD6088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05" y="891418"/>
            <a:ext cx="5219700" cy="3867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172C33-03D7-4C02-95A9-43BF98FE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241" y="824743"/>
            <a:ext cx="53244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03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BC5F30-DBEB-4A89-BCF2-5C5F3C953D00}"/>
              </a:ext>
            </a:extLst>
          </p:cNvPr>
          <p:cNvSpPr/>
          <p:nvPr/>
        </p:nvSpPr>
        <p:spPr>
          <a:xfrm>
            <a:off x="215123" y="55819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443FD2-54CD-4E91-883E-199DCC83D7E2}"/>
              </a:ext>
            </a:extLst>
          </p:cNvPr>
          <p:cNvSpPr/>
          <p:nvPr/>
        </p:nvSpPr>
        <p:spPr>
          <a:xfrm>
            <a:off x="215123" y="113703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D5DB2C-ED5B-4C3F-8491-DB8CA8D58AC1}"/>
              </a:ext>
            </a:extLst>
          </p:cNvPr>
          <p:cNvSpPr/>
          <p:nvPr/>
        </p:nvSpPr>
        <p:spPr>
          <a:xfrm>
            <a:off x="215123" y="173265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583618-FC1F-4BC3-BF66-8ED3DBDBED9D}"/>
              </a:ext>
            </a:extLst>
          </p:cNvPr>
          <p:cNvSpPr/>
          <p:nvPr/>
        </p:nvSpPr>
        <p:spPr>
          <a:xfrm>
            <a:off x="215122" y="2328272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0D33B6-2CA1-4B10-87DB-BC8887739165}"/>
              </a:ext>
            </a:extLst>
          </p:cNvPr>
          <p:cNvSpPr/>
          <p:nvPr/>
        </p:nvSpPr>
        <p:spPr>
          <a:xfrm>
            <a:off x="215123" y="290711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E7C2C-FE32-46B0-BA14-73E07D3855F6}"/>
              </a:ext>
            </a:extLst>
          </p:cNvPr>
          <p:cNvSpPr txBox="1"/>
          <p:nvPr/>
        </p:nvSpPr>
        <p:spPr>
          <a:xfrm>
            <a:off x="215122" y="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6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057D7C-69FB-4D9E-9052-554CCED2FB6C}"/>
              </a:ext>
            </a:extLst>
          </p:cNvPr>
          <p:cNvSpPr/>
          <p:nvPr/>
        </p:nvSpPr>
        <p:spPr>
          <a:xfrm>
            <a:off x="215121" y="351951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EFDE0-0D61-413F-B66F-788A15EA4DF5}"/>
              </a:ext>
            </a:extLst>
          </p:cNvPr>
          <p:cNvSpPr/>
          <p:nvPr/>
        </p:nvSpPr>
        <p:spPr>
          <a:xfrm>
            <a:off x="215120" y="4111042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89261-BC61-49AF-84F4-FCB03A50F175}"/>
              </a:ext>
            </a:extLst>
          </p:cNvPr>
          <p:cNvSpPr/>
          <p:nvPr/>
        </p:nvSpPr>
        <p:spPr>
          <a:xfrm>
            <a:off x="215120" y="471074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256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D8C6A2-57CE-4750-8BB7-2945B838DA12}"/>
              </a:ext>
            </a:extLst>
          </p:cNvPr>
          <p:cNvSpPr/>
          <p:nvPr/>
        </p:nvSpPr>
        <p:spPr>
          <a:xfrm>
            <a:off x="215120" y="523063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191DAA-C433-4D95-AAF9-4A448E58158D}"/>
              </a:ext>
            </a:extLst>
          </p:cNvPr>
          <p:cNvSpPr/>
          <p:nvPr/>
        </p:nvSpPr>
        <p:spPr>
          <a:xfrm>
            <a:off x="215120" y="5700650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85668D-FD1A-40F9-9855-38CE2148E763}"/>
              </a:ext>
            </a:extLst>
          </p:cNvPr>
          <p:cNvSpPr/>
          <p:nvPr/>
        </p:nvSpPr>
        <p:spPr>
          <a:xfrm>
            <a:off x="215120" y="6133002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512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2C8074-4EA6-4741-825F-81EDF82A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47" y="369331"/>
            <a:ext cx="3910207" cy="29169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797BA0-CCFF-42A4-84F8-415ED7049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811" y="3343734"/>
            <a:ext cx="3910207" cy="30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70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F394F-E704-4035-A65F-C4FF0EAB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11487-6560-408D-BA2D-245E79657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32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547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4BB2C7-13AC-4F7A-8655-086EF99A5D3E}"/>
              </a:ext>
            </a:extLst>
          </p:cNvPr>
          <p:cNvSpPr/>
          <p:nvPr/>
        </p:nvSpPr>
        <p:spPr>
          <a:xfrm>
            <a:off x="201337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C15FD3-73FB-40D0-BFDF-B19977CE986A}"/>
              </a:ext>
            </a:extLst>
          </p:cNvPr>
          <p:cNvSpPr/>
          <p:nvPr/>
        </p:nvSpPr>
        <p:spPr>
          <a:xfrm>
            <a:off x="201337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E2F77-CBFB-46D5-BB59-449E6122AC44}"/>
              </a:ext>
            </a:extLst>
          </p:cNvPr>
          <p:cNvSpPr/>
          <p:nvPr/>
        </p:nvSpPr>
        <p:spPr>
          <a:xfrm>
            <a:off x="201337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7F0455-C9AF-4A1B-A5CA-F404011CF582}"/>
              </a:ext>
            </a:extLst>
          </p:cNvPr>
          <p:cNvSpPr/>
          <p:nvPr/>
        </p:nvSpPr>
        <p:spPr>
          <a:xfrm>
            <a:off x="201336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A29BFE-2A38-442F-A1D0-82D481B134C0}"/>
              </a:ext>
            </a:extLst>
          </p:cNvPr>
          <p:cNvSpPr/>
          <p:nvPr/>
        </p:nvSpPr>
        <p:spPr>
          <a:xfrm>
            <a:off x="201337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75E9E62-32FB-4228-8065-C9C2155A2CA9}"/>
              </a:ext>
            </a:extLst>
          </p:cNvPr>
          <p:cNvSpPr/>
          <p:nvPr/>
        </p:nvSpPr>
        <p:spPr>
          <a:xfrm>
            <a:off x="201336" y="372471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F074BC5-AE8B-4FA2-81E7-5BFA8B290511}"/>
              </a:ext>
            </a:extLst>
          </p:cNvPr>
          <p:cNvSpPr/>
          <p:nvPr/>
        </p:nvSpPr>
        <p:spPr>
          <a:xfrm>
            <a:off x="201336" y="442938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55614-EFAF-4081-B3F3-BBD94D4B1510}"/>
              </a:ext>
            </a:extLst>
          </p:cNvPr>
          <p:cNvSpPr txBox="1"/>
          <p:nvPr/>
        </p:nvSpPr>
        <p:spPr>
          <a:xfrm>
            <a:off x="201336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1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52ACEA-D5E7-4C10-BE48-BABE129F2030}"/>
              </a:ext>
            </a:extLst>
          </p:cNvPr>
          <p:cNvSpPr/>
          <p:nvPr/>
        </p:nvSpPr>
        <p:spPr>
          <a:xfrm>
            <a:off x="2039924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E3163A-2FD2-4BB1-94C9-9C895739FCFA}"/>
              </a:ext>
            </a:extLst>
          </p:cNvPr>
          <p:cNvSpPr/>
          <p:nvPr/>
        </p:nvSpPr>
        <p:spPr>
          <a:xfrm>
            <a:off x="2039924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9D3FA-2347-4EB9-9BE4-58F621B0D06B}"/>
              </a:ext>
            </a:extLst>
          </p:cNvPr>
          <p:cNvSpPr/>
          <p:nvPr/>
        </p:nvSpPr>
        <p:spPr>
          <a:xfrm>
            <a:off x="2039924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D218FF-482A-4DCB-99E6-DBBC20818FD5}"/>
              </a:ext>
            </a:extLst>
          </p:cNvPr>
          <p:cNvSpPr/>
          <p:nvPr/>
        </p:nvSpPr>
        <p:spPr>
          <a:xfrm>
            <a:off x="2039923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343C1B-C266-406A-AADF-2D2864A1B2F2}"/>
              </a:ext>
            </a:extLst>
          </p:cNvPr>
          <p:cNvSpPr/>
          <p:nvPr/>
        </p:nvSpPr>
        <p:spPr>
          <a:xfrm>
            <a:off x="2039924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3E9AF7-8735-4355-87DA-80C0D64BFBC1}"/>
              </a:ext>
            </a:extLst>
          </p:cNvPr>
          <p:cNvSpPr/>
          <p:nvPr/>
        </p:nvSpPr>
        <p:spPr>
          <a:xfrm>
            <a:off x="2039923" y="372471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5828ED3-9BCF-44A2-AB2F-077B73A2491A}"/>
              </a:ext>
            </a:extLst>
          </p:cNvPr>
          <p:cNvSpPr/>
          <p:nvPr/>
        </p:nvSpPr>
        <p:spPr>
          <a:xfrm>
            <a:off x="2039923" y="442938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1AE8A1-CB5E-4FAA-9F3C-C65F5B7D37D0}"/>
              </a:ext>
            </a:extLst>
          </p:cNvPr>
          <p:cNvSpPr txBox="1"/>
          <p:nvPr/>
        </p:nvSpPr>
        <p:spPr>
          <a:xfrm>
            <a:off x="2039923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2</a:t>
            </a: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FA5CD7-6092-4B49-AA6F-5F21A14F7974}"/>
              </a:ext>
            </a:extLst>
          </p:cNvPr>
          <p:cNvSpPr/>
          <p:nvPr/>
        </p:nvSpPr>
        <p:spPr>
          <a:xfrm>
            <a:off x="3878511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88632B-503D-4EE6-A31E-46BD046C69E6}"/>
              </a:ext>
            </a:extLst>
          </p:cNvPr>
          <p:cNvSpPr/>
          <p:nvPr/>
        </p:nvSpPr>
        <p:spPr>
          <a:xfrm>
            <a:off x="3878511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5AB703-4CED-4C12-8CBF-A6AD9EACA7A3}"/>
              </a:ext>
            </a:extLst>
          </p:cNvPr>
          <p:cNvSpPr/>
          <p:nvPr/>
        </p:nvSpPr>
        <p:spPr>
          <a:xfrm>
            <a:off x="3878511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AF044B-87EA-4AD7-B4F4-5F06FC52D684}"/>
              </a:ext>
            </a:extLst>
          </p:cNvPr>
          <p:cNvSpPr/>
          <p:nvPr/>
        </p:nvSpPr>
        <p:spPr>
          <a:xfrm>
            <a:off x="3878510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DE3664-C27F-4274-94E1-DB8B529F3EB0}"/>
              </a:ext>
            </a:extLst>
          </p:cNvPr>
          <p:cNvSpPr/>
          <p:nvPr/>
        </p:nvSpPr>
        <p:spPr>
          <a:xfrm>
            <a:off x="3878511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CB359D-5FF8-452F-9E57-913048435B74}"/>
              </a:ext>
            </a:extLst>
          </p:cNvPr>
          <p:cNvSpPr/>
          <p:nvPr/>
        </p:nvSpPr>
        <p:spPr>
          <a:xfrm>
            <a:off x="3878507" y="482785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1E6463-7FF3-4F50-9022-EE8E432B82C3}"/>
              </a:ext>
            </a:extLst>
          </p:cNvPr>
          <p:cNvSpPr/>
          <p:nvPr/>
        </p:nvSpPr>
        <p:spPr>
          <a:xfrm>
            <a:off x="3878507" y="5498863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AB3461-C07D-415C-B842-E98E56A2346C}"/>
              </a:ext>
            </a:extLst>
          </p:cNvPr>
          <p:cNvSpPr txBox="1"/>
          <p:nvPr/>
        </p:nvSpPr>
        <p:spPr>
          <a:xfrm>
            <a:off x="3878510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3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1437D3-7FC3-4D43-A48D-FABBE8E2950E}"/>
              </a:ext>
            </a:extLst>
          </p:cNvPr>
          <p:cNvSpPr/>
          <p:nvPr/>
        </p:nvSpPr>
        <p:spPr>
          <a:xfrm>
            <a:off x="3878509" y="364921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A878C2-D061-414D-A3F5-1D901656C5D3}"/>
              </a:ext>
            </a:extLst>
          </p:cNvPr>
          <p:cNvSpPr/>
          <p:nvPr/>
        </p:nvSpPr>
        <p:spPr>
          <a:xfrm>
            <a:off x="3878508" y="424074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C3D1FF-656E-4895-956A-4010A20D46EA}"/>
              </a:ext>
            </a:extLst>
          </p:cNvPr>
          <p:cNvSpPr/>
          <p:nvPr/>
        </p:nvSpPr>
        <p:spPr>
          <a:xfrm>
            <a:off x="5717399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C5D7AA-A44C-49D1-9A79-B1CDB0EDB83A}"/>
              </a:ext>
            </a:extLst>
          </p:cNvPr>
          <p:cNvSpPr/>
          <p:nvPr/>
        </p:nvSpPr>
        <p:spPr>
          <a:xfrm>
            <a:off x="5717399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9366FC-4364-4049-89F7-06322B556F3F}"/>
              </a:ext>
            </a:extLst>
          </p:cNvPr>
          <p:cNvSpPr/>
          <p:nvPr/>
        </p:nvSpPr>
        <p:spPr>
          <a:xfrm>
            <a:off x="5717399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BC2570-42EC-4F4C-80CC-A85FA7D7C6DA}"/>
              </a:ext>
            </a:extLst>
          </p:cNvPr>
          <p:cNvSpPr/>
          <p:nvPr/>
        </p:nvSpPr>
        <p:spPr>
          <a:xfrm>
            <a:off x="5717398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B71803-0ED3-4864-A209-23BB863165C5}"/>
              </a:ext>
            </a:extLst>
          </p:cNvPr>
          <p:cNvSpPr txBox="1"/>
          <p:nvPr/>
        </p:nvSpPr>
        <p:spPr>
          <a:xfrm>
            <a:off x="5717398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4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D59B25-F2FA-4521-8748-A156E7FBF36E}"/>
              </a:ext>
            </a:extLst>
          </p:cNvPr>
          <p:cNvSpPr/>
          <p:nvPr/>
        </p:nvSpPr>
        <p:spPr>
          <a:xfrm>
            <a:off x="5722991" y="3041120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D6961EC-812E-4444-9975-1B0CEF4DC774}"/>
              </a:ext>
            </a:extLst>
          </p:cNvPr>
          <p:cNvSpPr/>
          <p:nvPr/>
        </p:nvSpPr>
        <p:spPr>
          <a:xfrm>
            <a:off x="5717095" y="360726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2DAE52-9B34-4A13-A706-80D91F04E595}"/>
              </a:ext>
            </a:extLst>
          </p:cNvPr>
          <p:cNvSpPr/>
          <p:nvPr/>
        </p:nvSpPr>
        <p:spPr>
          <a:xfrm>
            <a:off x="7567775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D04DAD-659A-4A8D-BB4D-954082544EAD}"/>
              </a:ext>
            </a:extLst>
          </p:cNvPr>
          <p:cNvSpPr/>
          <p:nvPr/>
        </p:nvSpPr>
        <p:spPr>
          <a:xfrm>
            <a:off x="7567775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0833CA-A382-4CD6-9AC3-4BE76FFDDAB7}"/>
              </a:ext>
            </a:extLst>
          </p:cNvPr>
          <p:cNvSpPr/>
          <p:nvPr/>
        </p:nvSpPr>
        <p:spPr>
          <a:xfrm>
            <a:off x="7567775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D308A1-3FAB-4A6C-94F8-B9AAF83D9F4A}"/>
              </a:ext>
            </a:extLst>
          </p:cNvPr>
          <p:cNvSpPr/>
          <p:nvPr/>
        </p:nvSpPr>
        <p:spPr>
          <a:xfrm>
            <a:off x="7567774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945E82-16DB-4EC2-8EA5-1896FA2E8601}"/>
              </a:ext>
            </a:extLst>
          </p:cNvPr>
          <p:cNvSpPr txBox="1"/>
          <p:nvPr/>
        </p:nvSpPr>
        <p:spPr>
          <a:xfrm>
            <a:off x="7567774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5</a:t>
            </a: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4F9DFD5-8896-4B10-9027-E579913299E1}"/>
              </a:ext>
            </a:extLst>
          </p:cNvPr>
          <p:cNvSpPr/>
          <p:nvPr/>
        </p:nvSpPr>
        <p:spPr>
          <a:xfrm>
            <a:off x="7573367" y="3041120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out(0.25)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1EDA65-3712-46DB-BD41-6A01AD708DCF}"/>
              </a:ext>
            </a:extLst>
          </p:cNvPr>
          <p:cNvSpPr/>
          <p:nvPr/>
        </p:nvSpPr>
        <p:spPr>
          <a:xfrm>
            <a:off x="7567471" y="360726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1000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C4BC98-67B7-4D04-AED6-730F634783EF}"/>
              </a:ext>
            </a:extLst>
          </p:cNvPr>
          <p:cNvSpPr/>
          <p:nvPr/>
        </p:nvSpPr>
        <p:spPr>
          <a:xfrm>
            <a:off x="7567471" y="4240746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B39666-067A-4161-9482-2C922E7C6820}"/>
              </a:ext>
            </a:extLst>
          </p:cNvPr>
          <p:cNvSpPr/>
          <p:nvPr/>
        </p:nvSpPr>
        <p:spPr>
          <a:xfrm>
            <a:off x="7567470" y="4802814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532F18-FBB6-45FA-B7EA-A499F80CCB36}"/>
              </a:ext>
            </a:extLst>
          </p:cNvPr>
          <p:cNvSpPr/>
          <p:nvPr/>
        </p:nvSpPr>
        <p:spPr>
          <a:xfrm>
            <a:off x="9443013" y="67740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CBBE5C-CA60-481B-9FFA-92EA6C1BB2BF}"/>
              </a:ext>
            </a:extLst>
          </p:cNvPr>
          <p:cNvSpPr/>
          <p:nvPr/>
        </p:nvSpPr>
        <p:spPr>
          <a:xfrm>
            <a:off x="9443013" y="125625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7DCAF9-A899-49DD-8D13-A2DFC48752D7}"/>
              </a:ext>
            </a:extLst>
          </p:cNvPr>
          <p:cNvSpPr/>
          <p:nvPr/>
        </p:nvSpPr>
        <p:spPr>
          <a:xfrm>
            <a:off x="9443013" y="185186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A9A5E8-5854-47E1-84F7-D7C94E91A266}"/>
              </a:ext>
            </a:extLst>
          </p:cNvPr>
          <p:cNvSpPr/>
          <p:nvPr/>
        </p:nvSpPr>
        <p:spPr>
          <a:xfrm>
            <a:off x="9443012" y="2447488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62B9CF-F76F-4CEB-9A4B-0BBDB8947F17}"/>
              </a:ext>
            </a:extLst>
          </p:cNvPr>
          <p:cNvSpPr/>
          <p:nvPr/>
        </p:nvSpPr>
        <p:spPr>
          <a:xfrm>
            <a:off x="9443013" y="302632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A33FE-4C7D-45EB-A41B-E1523D881195}"/>
              </a:ext>
            </a:extLst>
          </p:cNvPr>
          <p:cNvSpPr txBox="1"/>
          <p:nvPr/>
        </p:nvSpPr>
        <p:spPr>
          <a:xfrm>
            <a:off x="9443012" y="11921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6</a:t>
            </a:r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A479C5-4D5F-4044-849D-FB9E8E21A763}"/>
              </a:ext>
            </a:extLst>
          </p:cNvPr>
          <p:cNvSpPr/>
          <p:nvPr/>
        </p:nvSpPr>
        <p:spPr>
          <a:xfrm>
            <a:off x="9443011" y="363872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19AF5D-3F21-4C16-AE42-73599D7DAA61}"/>
              </a:ext>
            </a:extLst>
          </p:cNvPr>
          <p:cNvSpPr/>
          <p:nvPr/>
        </p:nvSpPr>
        <p:spPr>
          <a:xfrm>
            <a:off x="9443010" y="4230258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B98CF6-2E23-43C9-993D-121DB8447C3F}"/>
              </a:ext>
            </a:extLst>
          </p:cNvPr>
          <p:cNvSpPr/>
          <p:nvPr/>
        </p:nvSpPr>
        <p:spPr>
          <a:xfrm>
            <a:off x="9443010" y="482996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256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8FBC459-B39D-49E9-9696-632D59783B8F}"/>
              </a:ext>
            </a:extLst>
          </p:cNvPr>
          <p:cNvSpPr/>
          <p:nvPr/>
        </p:nvSpPr>
        <p:spPr>
          <a:xfrm>
            <a:off x="9443010" y="534985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44BB2D-6B6B-4068-9EF0-AB032B80B948}"/>
              </a:ext>
            </a:extLst>
          </p:cNvPr>
          <p:cNvSpPr/>
          <p:nvPr/>
        </p:nvSpPr>
        <p:spPr>
          <a:xfrm>
            <a:off x="9443010" y="5819866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D17F1EE-0D76-43F7-AEBB-0CB28B4C9CFE}"/>
              </a:ext>
            </a:extLst>
          </p:cNvPr>
          <p:cNvSpPr/>
          <p:nvPr/>
        </p:nvSpPr>
        <p:spPr>
          <a:xfrm>
            <a:off x="9443010" y="6252218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512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5ACCF1-9708-4D50-8852-6E5FCCCEE6EF}"/>
              </a:ext>
            </a:extLst>
          </p:cNvPr>
          <p:cNvSpPr txBox="1"/>
          <p:nvPr/>
        </p:nvSpPr>
        <p:spPr>
          <a:xfrm>
            <a:off x="732090" y="5972737"/>
            <a:ext cx="304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MNIST  _ReLU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lang="en-US" altLang="ko-KR" b="1">
                <a:solidFill>
                  <a:srgbClr val="FF0000"/>
                </a:solidFill>
              </a:rPr>
              <a:t>Family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lang="en-US" altLang="ko-KR" b="1">
                <a:solidFill>
                  <a:srgbClr val="FF0000"/>
                </a:solidFill>
              </a:rPr>
              <a:t>Test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05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01FA05-2F2C-44C2-B4D3-BF614666B109}"/>
              </a:ext>
            </a:extLst>
          </p:cNvPr>
          <p:cNvSpPr txBox="1"/>
          <p:nvPr/>
        </p:nvSpPr>
        <p:spPr>
          <a:xfrm>
            <a:off x="201336" y="129704"/>
            <a:ext cx="25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ReLU Fam initialization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935273-05F8-4FD6-BCA3-ABEE8336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7" y="871440"/>
            <a:ext cx="3015318" cy="22394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F9B694-0874-470B-B749-3CDAC1C0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39" y="893112"/>
            <a:ext cx="3042830" cy="22339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F5C276-4B15-4ECC-9607-0DC0C2DE4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566" y="893112"/>
            <a:ext cx="2921777" cy="22504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11C03D-40E3-4300-B860-8000494EC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856" y="3796940"/>
            <a:ext cx="3015318" cy="21679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80FE9C-5D85-404F-85D6-DB68F2C7D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96940"/>
            <a:ext cx="3053835" cy="22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166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8FAC3D-7075-48E0-B1B2-0EE1801BDC22}"/>
              </a:ext>
            </a:extLst>
          </p:cNvPr>
          <p:cNvSpPr txBox="1"/>
          <p:nvPr/>
        </p:nvSpPr>
        <p:spPr>
          <a:xfrm>
            <a:off x="201336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1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52C217-5DAC-4673-9141-BBC3FABFBADD}"/>
              </a:ext>
            </a:extLst>
          </p:cNvPr>
          <p:cNvSpPr/>
          <p:nvPr/>
        </p:nvSpPr>
        <p:spPr>
          <a:xfrm>
            <a:off x="201337" y="68789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45D1F3-0452-4254-8831-AF634DE89AA5}"/>
              </a:ext>
            </a:extLst>
          </p:cNvPr>
          <p:cNvSpPr/>
          <p:nvPr/>
        </p:nvSpPr>
        <p:spPr>
          <a:xfrm>
            <a:off x="201337" y="126673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9F73CF-C8BC-4748-9440-C40909AA73AD}"/>
              </a:ext>
            </a:extLst>
          </p:cNvPr>
          <p:cNvSpPr/>
          <p:nvPr/>
        </p:nvSpPr>
        <p:spPr>
          <a:xfrm>
            <a:off x="201337" y="186235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1CB66A-FAEB-4359-ACE4-39ED028B9D3B}"/>
              </a:ext>
            </a:extLst>
          </p:cNvPr>
          <p:cNvSpPr/>
          <p:nvPr/>
        </p:nvSpPr>
        <p:spPr>
          <a:xfrm>
            <a:off x="201336" y="245797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BB1B1E-0EDC-4340-BB41-1BB31F698696}"/>
              </a:ext>
            </a:extLst>
          </p:cNvPr>
          <p:cNvSpPr/>
          <p:nvPr/>
        </p:nvSpPr>
        <p:spPr>
          <a:xfrm>
            <a:off x="201337" y="303681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F7F1A8-63B0-4E8D-AE9F-99638DD066D2}"/>
              </a:ext>
            </a:extLst>
          </p:cNvPr>
          <p:cNvSpPr/>
          <p:nvPr/>
        </p:nvSpPr>
        <p:spPr>
          <a:xfrm>
            <a:off x="201336" y="372471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0C8D9E-480D-4EFC-A8CE-4D566BEA18FF}"/>
              </a:ext>
            </a:extLst>
          </p:cNvPr>
          <p:cNvSpPr/>
          <p:nvPr/>
        </p:nvSpPr>
        <p:spPr>
          <a:xfrm>
            <a:off x="201336" y="4429386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AEC253-3495-4EEE-99B4-8D046855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08" y="2842258"/>
            <a:ext cx="3456359" cy="1206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CEDECC-AB96-4677-A987-575DDEE9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55" y="172499"/>
            <a:ext cx="3044164" cy="22954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ECD856-164D-4C3D-BE64-B75D1DF18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858" y="209723"/>
            <a:ext cx="2934858" cy="23008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75054B1-2888-41EB-BD49-187E8A389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955" y="251670"/>
            <a:ext cx="3169866" cy="22899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20EC0E-B9E9-4FB0-A80B-3AB2EC9AF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455" y="4211277"/>
            <a:ext cx="3038803" cy="22899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329B4D-DACD-45C6-9F87-4A553CC4D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314" y="4219416"/>
            <a:ext cx="3087641" cy="22736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3D62DD8-458D-4325-A70A-6142A6FC0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349" y="2947543"/>
            <a:ext cx="3192965" cy="105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1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8FAC3D-7075-48E0-B1B2-0EE1801BDC22}"/>
              </a:ext>
            </a:extLst>
          </p:cNvPr>
          <p:cNvSpPr txBox="1"/>
          <p:nvPr/>
        </p:nvSpPr>
        <p:spPr>
          <a:xfrm>
            <a:off x="201336" y="12970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2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DE83BB-F20C-4415-841C-F7E936EE7543}"/>
              </a:ext>
            </a:extLst>
          </p:cNvPr>
          <p:cNvSpPr/>
          <p:nvPr/>
        </p:nvSpPr>
        <p:spPr>
          <a:xfrm>
            <a:off x="262926" y="76339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40988E-5976-4DB7-A41C-3774A8AFE200}"/>
              </a:ext>
            </a:extLst>
          </p:cNvPr>
          <p:cNvSpPr/>
          <p:nvPr/>
        </p:nvSpPr>
        <p:spPr>
          <a:xfrm>
            <a:off x="262926" y="134223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720585-12F6-42A9-8628-EF183593B6C8}"/>
              </a:ext>
            </a:extLst>
          </p:cNvPr>
          <p:cNvSpPr/>
          <p:nvPr/>
        </p:nvSpPr>
        <p:spPr>
          <a:xfrm>
            <a:off x="262926" y="193785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D7934F-794A-40BC-9A48-E7A058B5D51D}"/>
              </a:ext>
            </a:extLst>
          </p:cNvPr>
          <p:cNvSpPr/>
          <p:nvPr/>
        </p:nvSpPr>
        <p:spPr>
          <a:xfrm>
            <a:off x="262925" y="253347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15BD3D-94D3-4759-8A0F-B0969615DB2A}"/>
              </a:ext>
            </a:extLst>
          </p:cNvPr>
          <p:cNvSpPr/>
          <p:nvPr/>
        </p:nvSpPr>
        <p:spPr>
          <a:xfrm>
            <a:off x="262926" y="311231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7EEF1F2-BDCE-4A7A-9621-233C1D9247AE}"/>
              </a:ext>
            </a:extLst>
          </p:cNvPr>
          <p:cNvSpPr/>
          <p:nvPr/>
        </p:nvSpPr>
        <p:spPr>
          <a:xfrm>
            <a:off x="262925" y="3800212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2D95431-094A-44DD-97B0-E474B177742C}"/>
              </a:ext>
            </a:extLst>
          </p:cNvPr>
          <p:cNvSpPr/>
          <p:nvPr/>
        </p:nvSpPr>
        <p:spPr>
          <a:xfrm>
            <a:off x="262925" y="450488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93B51C-5F0B-4836-868C-469232F1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7" y="253973"/>
            <a:ext cx="2842120" cy="20865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7E27A8-B8BD-42D6-98D1-B6AB8726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717" y="264037"/>
            <a:ext cx="2897161" cy="20815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9600BE-5E25-4107-9BF2-FE805AB3E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679" y="223950"/>
            <a:ext cx="2902165" cy="21165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E55EBC-123D-47C2-9820-13437B676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16" y="2531428"/>
            <a:ext cx="3646022" cy="1132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E05E29-999E-41F9-9712-F11AB3317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587" y="3800212"/>
            <a:ext cx="3725236" cy="27418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76B841-A9D1-4FDE-9CE1-7FFDF54B0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441" y="4043495"/>
            <a:ext cx="3314454" cy="24110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7534E01-A9C6-485E-8A48-F71A670D35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8225" y="2531428"/>
            <a:ext cx="3725236" cy="117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89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4821F8-BA9C-4815-9F3D-C7797EEE63D5}"/>
              </a:ext>
            </a:extLst>
          </p:cNvPr>
          <p:cNvSpPr/>
          <p:nvPr/>
        </p:nvSpPr>
        <p:spPr>
          <a:xfrm>
            <a:off x="246077" y="90601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9CAD9E-37D2-479F-B90E-AF568B177977}"/>
              </a:ext>
            </a:extLst>
          </p:cNvPr>
          <p:cNvSpPr/>
          <p:nvPr/>
        </p:nvSpPr>
        <p:spPr>
          <a:xfrm>
            <a:off x="246077" y="148485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5AB8A6-DA99-4113-9340-84E862BF5A95}"/>
              </a:ext>
            </a:extLst>
          </p:cNvPr>
          <p:cNvSpPr/>
          <p:nvPr/>
        </p:nvSpPr>
        <p:spPr>
          <a:xfrm>
            <a:off x="246077" y="208047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A3FD8D-974E-48B5-9260-3B7B8C154617}"/>
              </a:ext>
            </a:extLst>
          </p:cNvPr>
          <p:cNvSpPr/>
          <p:nvPr/>
        </p:nvSpPr>
        <p:spPr>
          <a:xfrm>
            <a:off x="246076" y="267609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4479BE-4CFB-4A5B-8ECC-3EB2DAA5D03A}"/>
              </a:ext>
            </a:extLst>
          </p:cNvPr>
          <p:cNvSpPr/>
          <p:nvPr/>
        </p:nvSpPr>
        <p:spPr>
          <a:xfrm>
            <a:off x="246077" y="325493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3C42A4D-8C4F-4E16-989F-D2EF302DC3EE}"/>
              </a:ext>
            </a:extLst>
          </p:cNvPr>
          <p:cNvSpPr/>
          <p:nvPr/>
        </p:nvSpPr>
        <p:spPr>
          <a:xfrm>
            <a:off x="246073" y="5045971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63A80C-A3EA-49A5-AFAA-10CD7C852330}"/>
              </a:ext>
            </a:extLst>
          </p:cNvPr>
          <p:cNvSpPr/>
          <p:nvPr/>
        </p:nvSpPr>
        <p:spPr>
          <a:xfrm>
            <a:off x="246073" y="571697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8F8F5-2592-483D-9A71-05B55DE48CD6}"/>
              </a:ext>
            </a:extLst>
          </p:cNvPr>
          <p:cNvSpPr txBox="1"/>
          <p:nvPr/>
        </p:nvSpPr>
        <p:spPr>
          <a:xfrm>
            <a:off x="246076" y="34781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3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5BF470-EDA5-4408-AF12-B5634E3DA631}"/>
              </a:ext>
            </a:extLst>
          </p:cNvPr>
          <p:cNvSpPr/>
          <p:nvPr/>
        </p:nvSpPr>
        <p:spPr>
          <a:xfrm>
            <a:off x="246075" y="386732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DAEFBF-A52B-49D9-AF51-F4BBF792E3A0}"/>
              </a:ext>
            </a:extLst>
          </p:cNvPr>
          <p:cNvSpPr/>
          <p:nvPr/>
        </p:nvSpPr>
        <p:spPr>
          <a:xfrm>
            <a:off x="246074" y="445886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16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FCF9CB-4226-4FF9-8F73-0831AFD36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86" y="347818"/>
            <a:ext cx="3182880" cy="23914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90D084-1614-455A-9F78-8AA52CEEE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265" y="347817"/>
            <a:ext cx="3280374" cy="23914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F30080-4D60-43AF-A7B0-8E6280F3A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639" y="319143"/>
            <a:ext cx="3360662" cy="24201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85740A-5DF8-40D9-88A9-CE9060E96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105" y="2858550"/>
            <a:ext cx="3574147" cy="1148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2B7437E-2A81-4C10-BF66-E5D2B582F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680" y="4269999"/>
            <a:ext cx="3203551" cy="23914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462D32-5B1F-4EDD-9F9D-A351A6E71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261" y="4312003"/>
            <a:ext cx="3085938" cy="23074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87D25AC-4FD7-492F-86A4-3D6541C615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1396" y="2863688"/>
            <a:ext cx="3923296" cy="1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114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1CAB22-2D3F-4AF6-9F0E-CFA074F2E647}"/>
              </a:ext>
            </a:extLst>
          </p:cNvPr>
          <p:cNvSpPr/>
          <p:nvPr/>
        </p:nvSpPr>
        <p:spPr>
          <a:xfrm>
            <a:off x="239388" y="71306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E95306-BFA6-4FED-B3E0-C9246CB6310F}"/>
              </a:ext>
            </a:extLst>
          </p:cNvPr>
          <p:cNvSpPr/>
          <p:nvPr/>
        </p:nvSpPr>
        <p:spPr>
          <a:xfrm>
            <a:off x="239388" y="1291905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2DDE18-0259-4742-8FFA-2404A9FECEC3}"/>
              </a:ext>
            </a:extLst>
          </p:cNvPr>
          <p:cNvSpPr/>
          <p:nvPr/>
        </p:nvSpPr>
        <p:spPr>
          <a:xfrm>
            <a:off x="239388" y="188752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0F4ED9-0101-4890-96DF-F2004E659205}"/>
              </a:ext>
            </a:extLst>
          </p:cNvPr>
          <p:cNvSpPr/>
          <p:nvPr/>
        </p:nvSpPr>
        <p:spPr>
          <a:xfrm>
            <a:off x="239387" y="248314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AEA52-DCD4-40C1-A689-F2B1DE5E305A}"/>
              </a:ext>
            </a:extLst>
          </p:cNvPr>
          <p:cNvSpPr txBox="1"/>
          <p:nvPr/>
        </p:nvSpPr>
        <p:spPr>
          <a:xfrm>
            <a:off x="239387" y="15487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4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BCB394-C47C-461D-9B18-51DFA9ECBDB7}"/>
              </a:ext>
            </a:extLst>
          </p:cNvPr>
          <p:cNvSpPr/>
          <p:nvPr/>
        </p:nvSpPr>
        <p:spPr>
          <a:xfrm>
            <a:off x="244980" y="3066287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E3FADCB-CBF1-41D2-8CE2-464650870D1A}"/>
              </a:ext>
            </a:extLst>
          </p:cNvPr>
          <p:cNvSpPr/>
          <p:nvPr/>
        </p:nvSpPr>
        <p:spPr>
          <a:xfrm>
            <a:off x="239084" y="3632433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370377-2396-4BB8-BC44-A140F863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025" y="155145"/>
            <a:ext cx="3076480" cy="2327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349741-290C-4927-A47A-85486699C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524" y="155144"/>
            <a:ext cx="3109501" cy="2300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821969-F602-42A4-8ADA-1075232C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455" y="155144"/>
            <a:ext cx="3087488" cy="23279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48C33A-0695-4CF0-9C3B-8944498B5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957" y="2500206"/>
            <a:ext cx="3580483" cy="11322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65CB09-B431-4ACF-B258-9378A1BEE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524" y="4068666"/>
            <a:ext cx="3237321" cy="23452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39A29C-D7B8-4111-84C7-67A25E155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99" y="4079887"/>
            <a:ext cx="3226100" cy="23340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D66488-2972-4AA6-9D6B-9E04BABDEC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8286" y="2672846"/>
            <a:ext cx="3755516" cy="11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11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025010-A7B7-485F-BF2A-DC4F5E9015E2}"/>
              </a:ext>
            </a:extLst>
          </p:cNvPr>
          <p:cNvSpPr/>
          <p:nvPr/>
        </p:nvSpPr>
        <p:spPr>
          <a:xfrm>
            <a:off x="277742" y="76339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32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273125-D512-497A-B6DD-EB4943DE769B}"/>
              </a:ext>
            </a:extLst>
          </p:cNvPr>
          <p:cNvSpPr/>
          <p:nvPr/>
        </p:nvSpPr>
        <p:spPr>
          <a:xfrm>
            <a:off x="277742" y="134223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D20427-FECC-42D1-88BD-4D44BB3EE556}"/>
              </a:ext>
            </a:extLst>
          </p:cNvPr>
          <p:cNvSpPr/>
          <p:nvPr/>
        </p:nvSpPr>
        <p:spPr>
          <a:xfrm>
            <a:off x="277742" y="193785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DD2AE1-9D51-48A1-B500-898BB925636D}"/>
              </a:ext>
            </a:extLst>
          </p:cNvPr>
          <p:cNvSpPr/>
          <p:nvPr/>
        </p:nvSpPr>
        <p:spPr>
          <a:xfrm>
            <a:off x="277741" y="2533477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B4DB6-552B-47E0-B97A-5382429247BB}"/>
              </a:ext>
            </a:extLst>
          </p:cNvPr>
          <p:cNvSpPr txBox="1"/>
          <p:nvPr/>
        </p:nvSpPr>
        <p:spPr>
          <a:xfrm>
            <a:off x="277741" y="20520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5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EF91A5-055E-4DA6-8B00-1C19AC59F40E}"/>
              </a:ext>
            </a:extLst>
          </p:cNvPr>
          <p:cNvSpPr/>
          <p:nvPr/>
        </p:nvSpPr>
        <p:spPr>
          <a:xfrm>
            <a:off x="283334" y="3116621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out(0.25)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DBD49A8-6A73-4FF3-A3C2-90119462957C}"/>
              </a:ext>
            </a:extLst>
          </p:cNvPr>
          <p:cNvSpPr/>
          <p:nvPr/>
        </p:nvSpPr>
        <p:spPr>
          <a:xfrm>
            <a:off x="277438" y="3682767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1000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574900-F0C8-4CF2-9CC0-9AD97918675B}"/>
              </a:ext>
            </a:extLst>
          </p:cNvPr>
          <p:cNvSpPr/>
          <p:nvPr/>
        </p:nvSpPr>
        <p:spPr>
          <a:xfrm>
            <a:off x="277438" y="4316247"/>
            <a:ext cx="1543575" cy="402671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Drop out(0.5)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32BAD53-85F4-44D4-929F-5C105BC6EDFC}"/>
              </a:ext>
            </a:extLst>
          </p:cNvPr>
          <p:cNvSpPr/>
          <p:nvPr/>
        </p:nvSpPr>
        <p:spPr>
          <a:xfrm>
            <a:off x="277437" y="4878315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33C261-65A1-417D-9B93-08CA6696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80" y="205205"/>
            <a:ext cx="3333443" cy="24663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2AF2C8-E62D-4951-8C78-0E525216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23" y="234497"/>
            <a:ext cx="3245567" cy="24371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70E67E-4881-40CA-BD27-73CE8E6A2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775" y="211063"/>
            <a:ext cx="3392027" cy="24839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E867A3-9C0C-41DA-BB45-66198F1D1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680" y="2769948"/>
            <a:ext cx="3461464" cy="10960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419F5E-7A97-4F1F-9C9B-20C20226E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592" y="4291505"/>
            <a:ext cx="3070431" cy="22512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EA9748D-F811-4972-8003-1CA1EA3A5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919" y="4231100"/>
            <a:ext cx="3086705" cy="22675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E7A84B1-B57A-4331-88F0-8BB59C9D8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048" y="2841489"/>
            <a:ext cx="3521978" cy="115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2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B5C88-8DBE-49B8-9EA6-9B8701CE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17913-68A3-47D7-9FA1-09B8FB59B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2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BC5F30-DBEB-4A89-BCF2-5C5F3C953D00}"/>
              </a:ext>
            </a:extLst>
          </p:cNvPr>
          <p:cNvSpPr/>
          <p:nvPr/>
        </p:nvSpPr>
        <p:spPr>
          <a:xfrm>
            <a:off x="215123" y="55819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443FD2-54CD-4E91-883E-199DCC83D7E2}"/>
              </a:ext>
            </a:extLst>
          </p:cNvPr>
          <p:cNvSpPr/>
          <p:nvPr/>
        </p:nvSpPr>
        <p:spPr>
          <a:xfrm>
            <a:off x="215123" y="1137034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64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D5DB2C-ED5B-4C3F-8491-DB8CA8D58AC1}"/>
              </a:ext>
            </a:extLst>
          </p:cNvPr>
          <p:cNvSpPr/>
          <p:nvPr/>
        </p:nvSpPr>
        <p:spPr>
          <a:xfrm>
            <a:off x="215123" y="173265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583618-FC1F-4BC3-BF66-8ED3DBDBED9D}"/>
              </a:ext>
            </a:extLst>
          </p:cNvPr>
          <p:cNvSpPr/>
          <p:nvPr/>
        </p:nvSpPr>
        <p:spPr>
          <a:xfrm>
            <a:off x="215122" y="2328272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0D33B6-2CA1-4B10-87DB-BC8887739165}"/>
              </a:ext>
            </a:extLst>
          </p:cNvPr>
          <p:cNvSpPr/>
          <p:nvPr/>
        </p:nvSpPr>
        <p:spPr>
          <a:xfrm>
            <a:off x="215123" y="290711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E7C2C-FE32-46B0-BA14-73E07D3855F6}"/>
              </a:ext>
            </a:extLst>
          </p:cNvPr>
          <p:cNvSpPr txBox="1"/>
          <p:nvPr/>
        </p:nvSpPr>
        <p:spPr>
          <a:xfrm>
            <a:off x="215122" y="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6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057D7C-69FB-4D9E-9052-554CCED2FB6C}"/>
              </a:ext>
            </a:extLst>
          </p:cNvPr>
          <p:cNvSpPr/>
          <p:nvPr/>
        </p:nvSpPr>
        <p:spPr>
          <a:xfrm>
            <a:off x="215121" y="3519510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128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EFDE0-0D61-413F-B66F-788A15EA4DF5}"/>
              </a:ext>
            </a:extLst>
          </p:cNvPr>
          <p:cNvSpPr/>
          <p:nvPr/>
        </p:nvSpPr>
        <p:spPr>
          <a:xfrm>
            <a:off x="215120" y="4111042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89261-BC61-49AF-84F4-FCB03A50F175}"/>
              </a:ext>
            </a:extLst>
          </p:cNvPr>
          <p:cNvSpPr/>
          <p:nvPr/>
        </p:nvSpPr>
        <p:spPr>
          <a:xfrm>
            <a:off x="215120" y="4710748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256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D8C6A2-57CE-4750-8BB7-2945B838DA12}"/>
              </a:ext>
            </a:extLst>
          </p:cNvPr>
          <p:cNvSpPr/>
          <p:nvPr/>
        </p:nvSpPr>
        <p:spPr>
          <a:xfrm>
            <a:off x="215120" y="5230636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191DAA-C433-4D95-AAF9-4A448E58158D}"/>
              </a:ext>
            </a:extLst>
          </p:cNvPr>
          <p:cNvSpPr/>
          <p:nvPr/>
        </p:nvSpPr>
        <p:spPr>
          <a:xfrm>
            <a:off x="215120" y="5700650"/>
            <a:ext cx="1543575" cy="402671"/>
          </a:xfrm>
          <a:prstGeom prst="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Batch Norm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85668D-FD1A-40F9-9855-38CE2148E763}"/>
              </a:ext>
            </a:extLst>
          </p:cNvPr>
          <p:cNvSpPr/>
          <p:nvPr/>
        </p:nvSpPr>
        <p:spPr>
          <a:xfrm>
            <a:off x="215120" y="6133002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512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6E523B-A23A-498E-ADF0-3E1AFC0C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50" y="229128"/>
            <a:ext cx="3127128" cy="2300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23D3DA-1D9A-4065-B79F-1C65A339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234" y="229128"/>
            <a:ext cx="3040112" cy="23276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27E799-DE72-4990-9E3E-93C7A777C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562" y="2675698"/>
            <a:ext cx="3440841" cy="10451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3D56547-1AE9-4118-BA8C-745213C01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550" y="3922181"/>
            <a:ext cx="3803927" cy="27245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AD92746-1FA9-44EE-A48C-6C7F3194E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627" y="2675698"/>
            <a:ext cx="3261002" cy="107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884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4E7C2C-FE32-46B0-BA14-73E07D3855F6}"/>
              </a:ext>
            </a:extLst>
          </p:cNvPr>
          <p:cNvSpPr txBox="1"/>
          <p:nvPr/>
        </p:nvSpPr>
        <p:spPr>
          <a:xfrm>
            <a:off x="215122" y="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 7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722626-AF33-4D1A-9D70-1490DD95DA96}"/>
              </a:ext>
            </a:extLst>
          </p:cNvPr>
          <p:cNvSpPr/>
          <p:nvPr/>
        </p:nvSpPr>
        <p:spPr>
          <a:xfrm>
            <a:off x="246078" y="64595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1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B19B78-D780-46ED-9ABE-119B83E2825B}"/>
              </a:ext>
            </a:extLst>
          </p:cNvPr>
          <p:cNvSpPr/>
          <p:nvPr/>
        </p:nvSpPr>
        <p:spPr>
          <a:xfrm>
            <a:off x="246078" y="1224793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2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BF607D-F591-4208-AE53-BAFD83D0ABBF}"/>
              </a:ext>
            </a:extLst>
          </p:cNvPr>
          <p:cNvSpPr/>
          <p:nvPr/>
        </p:nvSpPr>
        <p:spPr>
          <a:xfrm>
            <a:off x="246078" y="182041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6D7CBA-5362-43DD-A748-60310D8D7FE5}"/>
              </a:ext>
            </a:extLst>
          </p:cNvPr>
          <p:cNvSpPr/>
          <p:nvPr/>
        </p:nvSpPr>
        <p:spPr>
          <a:xfrm>
            <a:off x="246077" y="241603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3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1E7FB9-6C48-40BC-A017-3324C75B2C75}"/>
              </a:ext>
            </a:extLst>
          </p:cNvPr>
          <p:cNvSpPr/>
          <p:nvPr/>
        </p:nvSpPr>
        <p:spPr>
          <a:xfrm>
            <a:off x="246078" y="2994872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4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5AA70D9-BE01-4D21-8B58-B10396B0C645}"/>
              </a:ext>
            </a:extLst>
          </p:cNvPr>
          <p:cNvSpPr/>
          <p:nvPr/>
        </p:nvSpPr>
        <p:spPr>
          <a:xfrm>
            <a:off x="246074" y="4785912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30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1D2FA2A-DBE5-4434-8C3B-35DAFF677F73}"/>
              </a:ext>
            </a:extLst>
          </p:cNvPr>
          <p:cNvSpPr/>
          <p:nvPr/>
        </p:nvSpPr>
        <p:spPr>
          <a:xfrm>
            <a:off x="246074" y="5456918"/>
            <a:ext cx="1543575" cy="486566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완전연결 </a:t>
            </a:r>
            <a:r>
              <a:rPr lang="en-US" altLang="ko-KR" sz="1400">
                <a:solidFill>
                  <a:schemeClr val="tx1"/>
                </a:solidFill>
              </a:rPr>
              <a:t>: 10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6F7CFB-8A7E-4B00-91A0-82E5790445D7}"/>
              </a:ext>
            </a:extLst>
          </p:cNvPr>
          <p:cNvSpPr/>
          <p:nvPr/>
        </p:nvSpPr>
        <p:spPr>
          <a:xfrm>
            <a:off x="246076" y="3607269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Max Pool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3171F7-0668-4271-93BB-F92FBD8A99E2}"/>
              </a:ext>
            </a:extLst>
          </p:cNvPr>
          <p:cNvSpPr/>
          <p:nvPr/>
        </p:nvSpPr>
        <p:spPr>
          <a:xfrm>
            <a:off x="246075" y="4198801"/>
            <a:ext cx="1543575" cy="4026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합성곱 </a:t>
            </a:r>
            <a:r>
              <a:rPr lang="en-US" altLang="ko-KR" sz="1400">
                <a:solidFill>
                  <a:schemeClr val="tx1"/>
                </a:solidFill>
              </a:rPr>
              <a:t>5 : 4</a:t>
            </a:r>
            <a:endParaRPr lang="ko-KR" altLang="en-US" sz="140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2A5A656-81BD-4AF2-BD6D-A3F74B3F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93" y="218071"/>
            <a:ext cx="3300107" cy="247214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9AC60E9-4BAE-4D26-B23B-BFA8BB0A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42" y="218071"/>
            <a:ext cx="3223770" cy="24721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196697C-A406-4753-955E-DBC024B25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998" y="2699728"/>
            <a:ext cx="3440360" cy="11088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08B7BE-57B4-45EE-926A-D61D5C8DF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293" y="4060113"/>
            <a:ext cx="3320903" cy="248470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EA0B7AB-8723-448A-8FF9-1E890C696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551" y="4060113"/>
            <a:ext cx="3440360" cy="253248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AABC3DB-582A-42B7-ACA4-5BBD9F18F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774" y="2818702"/>
            <a:ext cx="3440361" cy="11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78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B8ABE7-28AF-4A0F-9F80-887AFC38B911}"/>
              </a:ext>
            </a:extLst>
          </p:cNvPr>
          <p:cNvSpPr txBox="1"/>
          <p:nvPr/>
        </p:nvSpPr>
        <p:spPr>
          <a:xfrm>
            <a:off x="173177" y="327170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전체 모델에서 각 활성함수가 제일 낮은 손실함수 값 가질때 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1B7D4-F868-46BF-94BC-C73CCA27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17" y="1172273"/>
            <a:ext cx="3912617" cy="2799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F2996B-5B98-4191-AA35-655B42EE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15" y="911043"/>
            <a:ext cx="3946759" cy="2895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E54095-A0C0-489A-ACF8-B20C2266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175" y="3873355"/>
            <a:ext cx="3824838" cy="27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29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7107</TotalTime>
  <Words>2476</Words>
  <Application>Microsoft Office PowerPoint</Application>
  <PresentationFormat>와이드스크린</PresentationFormat>
  <Paragraphs>715</Paragraphs>
  <Slides>92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5" baseType="lpstr">
      <vt:lpstr>맑은 고딕</vt:lpstr>
      <vt:lpstr>Arial</vt:lpstr>
      <vt:lpstr>Office 테마</vt:lpstr>
      <vt:lpstr>2021 06 02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2021 / 6 /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고영민</dc:creator>
  <cp:lastModifiedBy>고영민</cp:lastModifiedBy>
  <cp:revision>306</cp:revision>
  <dcterms:created xsi:type="dcterms:W3CDTF">2021-06-02T13:46:53Z</dcterms:created>
  <dcterms:modified xsi:type="dcterms:W3CDTF">2021-06-10T12:57:57Z</dcterms:modified>
</cp:coreProperties>
</file>